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Poppins"/>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bold.fntdata"/><Relationship Id="rId30" Type="http://schemas.openxmlformats.org/officeDocument/2006/relationships/font" Target="fonts/Poppins-regular.fntdata"/><Relationship Id="rId11" Type="http://schemas.openxmlformats.org/officeDocument/2006/relationships/slide" Target="slides/slide5.xml"/><Relationship Id="rId33" Type="http://schemas.openxmlformats.org/officeDocument/2006/relationships/font" Target="fonts/Poppins-boldItalic.fntdata"/><Relationship Id="rId10" Type="http://schemas.openxmlformats.org/officeDocument/2006/relationships/slide" Target="slides/slide4.xml"/><Relationship Id="rId32" Type="http://schemas.openxmlformats.org/officeDocument/2006/relationships/font" Target="fonts/Poppins-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26769e6746_1_16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g226769e6746_1_1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26769e6746_1_104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g226769e6746_1_10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26769e6746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26769e6746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26769e6746_1_129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g226769e6746_1_12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26769e674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26769e674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26769e6746_1_154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g226769e6746_1_15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26769e674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26769e674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26769e6746_1_141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g226769e6746_1_14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26769e674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26769e674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26769e6746_1_167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g226769e6746_1_16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26792fb76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26792fb76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f9ce5dcd70_1_38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g1f9ce5dcd70_1_3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26769e6746_1_167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g226769e6746_1_16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26769e6746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26769e6746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26769e6746_1_180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g226769e6746_1_18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26792fb76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26792fb76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f9ce5dcd70_1_1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g1f9ce5dcd70_1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f9ce5dcd70_1_13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1f9ce5dcd70_1_1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26769e6746_1_65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main prior work that we’ve pulled inspiration from were first, the study on the detection of synthetic images generated by diffusion models and secondly the study on detecting GAN-generated face images using hybrid texture and sensor noise based features</a:t>
            </a:r>
            <a:endParaRPr/>
          </a:p>
        </p:txBody>
      </p:sp>
      <p:sp>
        <p:nvSpPr>
          <p:cNvPr id="212" name="Google Shape;212;g226769e6746_1_6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26769e6746_1_77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In the first study, the researchers investigated the distinction between synthetic images generated by diffusion models and pristine images by using generalized detectors.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In their research, they were able to find that popular diffusion models, such as Stable Diffusion, Latent Diffusion, and GLIDE left strong peaks while the images generated from DALLE2 and ADM left weaker traces.</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We wanted to highlight the fact that they had a good result when using the ResNet-50 model as we expand on it in our project</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t>They also listed ways to improve the performance of the detector which was something we could benefit from</a:t>
            </a:r>
            <a:endParaRPr/>
          </a:p>
        </p:txBody>
      </p:sp>
      <p:sp>
        <p:nvSpPr>
          <p:cNvPr id="222" name="Google Shape;222;g226769e6746_1_7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26769e6746_1_90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Their suggestions on improving the accuracy were avoiding compression and resizing to prevent information loss, and pre-training models on large datasets like ImageNet. The study also found that using residuals as input and extreme augmentation only provide marginal benefits.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We thought these points were the main </a:t>
            </a:r>
            <a:r>
              <a:rPr lang="en">
                <a:solidFill>
                  <a:schemeClr val="dk1"/>
                </a:solidFill>
              </a:rPr>
              <a:t>takeaways</a:t>
            </a:r>
            <a:r>
              <a:rPr lang="en">
                <a:solidFill>
                  <a:schemeClr val="dk1"/>
                </a:solidFill>
              </a:rPr>
              <a:t> from this study that were applicable to our project</a:t>
            </a:r>
            <a:endParaRPr/>
          </a:p>
        </p:txBody>
      </p:sp>
      <p:sp>
        <p:nvSpPr>
          <p:cNvPr id="230" name="Google Shape;230;g226769e6746_1_9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26769e6746_1_91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Our second study, focuses on differentiating AI-generated and natural images of human faces. It especially focuses on GAN-generated faces, which </a:t>
            </a:r>
            <a:r>
              <a:rPr lang="en">
                <a:solidFill>
                  <a:schemeClr val="dk1"/>
                </a:solidFill>
              </a:rPr>
              <a:t>apparently</a:t>
            </a:r>
            <a:r>
              <a:rPr lang="en">
                <a:solidFill>
                  <a:schemeClr val="dk1"/>
                </a:solidFill>
              </a:rPr>
              <a:t> are very hard to detect with the human eye. The dataset they used included StyleGAN-generated AI images and an image database of 4000 real human faces.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Something to highlight was that to accurately detect AI-generated images with up to 97.6% accuracy, they used a combination of sensor noise and texture features.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They collected sensor noise features by observing the unique sensor noise patterns, and </a:t>
            </a:r>
            <a:r>
              <a:rPr lang="en">
                <a:solidFill>
                  <a:schemeClr val="dk1"/>
                </a:solidFill>
              </a:rPr>
              <a:t>extracted</a:t>
            </a:r>
            <a:r>
              <a:rPr lang="en">
                <a:solidFill>
                  <a:schemeClr val="dk1"/>
                </a:solidFill>
              </a:rPr>
              <a:t> the texture features using a deep convolutional neural network. They then inputted both features to a support vector machine, which successfully outputed the prediction of whether the face was GAN-generated or not.</a:t>
            </a:r>
            <a:endParaRPr/>
          </a:p>
        </p:txBody>
      </p:sp>
      <p:sp>
        <p:nvSpPr>
          <p:cNvPr id="238" name="Google Shape;238;g226769e6746_1_9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26769e6746_1_91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outcomes of the study highlight the importance of using a </a:t>
            </a:r>
            <a:r>
              <a:rPr b="1" lang="en"/>
              <a:t>combination of features</a:t>
            </a:r>
            <a:r>
              <a:rPr lang="en"/>
              <a:t> for accurate detection, and the potential to scale this approach to other AI-generated images such as artwork that we are focusing on. </a:t>
            </a:r>
            <a:endParaRPr/>
          </a:p>
        </p:txBody>
      </p:sp>
      <p:sp>
        <p:nvSpPr>
          <p:cNvPr id="246" name="Google Shape;246;g226769e6746_1_9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Problem">
  <p:cSld name="The Problem">
    <p:spTree>
      <p:nvGrpSpPr>
        <p:cNvPr id="50" name="Shape 50"/>
        <p:cNvGrpSpPr/>
        <p:nvPr/>
      </p:nvGrpSpPr>
      <p:grpSpPr>
        <a:xfrm>
          <a:off x="0" y="0"/>
          <a:ext cx="0" cy="0"/>
          <a:chOff x="0" y="0"/>
          <a:chExt cx="0" cy="0"/>
        </a:xfrm>
      </p:grpSpPr>
      <p:sp>
        <p:nvSpPr>
          <p:cNvPr id="51" name="Google Shape;51;p13"/>
          <p:cNvSpPr txBox="1"/>
          <p:nvPr>
            <p:ph idx="1" type="body"/>
          </p:nvPr>
        </p:nvSpPr>
        <p:spPr>
          <a:xfrm>
            <a:off x="628650" y="2456543"/>
            <a:ext cx="7886700" cy="21762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chemeClr val="dk1"/>
              </a:buClr>
              <a:buSzPts val="1800"/>
              <a:buChar char="●"/>
              <a:defRPr sz="1800"/>
            </a:lvl1pPr>
            <a:lvl2pPr indent="-323850" lvl="1" marL="914400" rtl="0" algn="l">
              <a:lnSpc>
                <a:spcPct val="90000"/>
              </a:lnSpc>
              <a:spcBef>
                <a:spcPts val="1200"/>
              </a:spcBef>
              <a:spcAft>
                <a:spcPts val="0"/>
              </a:spcAft>
              <a:buClr>
                <a:schemeClr val="dk1"/>
              </a:buClr>
              <a:buSzPts val="1500"/>
              <a:buChar char="○"/>
              <a:defRPr sz="1500"/>
            </a:lvl2pPr>
            <a:lvl3pPr indent="-317500" lvl="2" marL="1371600" rtl="0" algn="l">
              <a:lnSpc>
                <a:spcPct val="90000"/>
              </a:lnSpc>
              <a:spcBef>
                <a:spcPts val="1200"/>
              </a:spcBef>
              <a:spcAft>
                <a:spcPts val="0"/>
              </a:spcAft>
              <a:buClr>
                <a:schemeClr val="dk1"/>
              </a:buClr>
              <a:buSzPts val="1400"/>
              <a:buChar char="■"/>
              <a:defRPr sz="1400"/>
            </a:lvl3pPr>
            <a:lvl4pPr indent="-304800" lvl="3" marL="1828800" rtl="0" algn="l">
              <a:lnSpc>
                <a:spcPct val="90000"/>
              </a:lnSpc>
              <a:spcBef>
                <a:spcPts val="1200"/>
              </a:spcBef>
              <a:spcAft>
                <a:spcPts val="0"/>
              </a:spcAft>
              <a:buClr>
                <a:schemeClr val="dk1"/>
              </a:buClr>
              <a:buSzPts val="1200"/>
              <a:buChar char="●"/>
              <a:defRPr sz="1200"/>
            </a:lvl4pPr>
            <a:lvl5pPr indent="-304800" lvl="4" marL="2286000" rtl="0" algn="l">
              <a:lnSpc>
                <a:spcPct val="90000"/>
              </a:lnSpc>
              <a:spcBef>
                <a:spcPts val="1200"/>
              </a:spcBef>
              <a:spcAft>
                <a:spcPts val="0"/>
              </a:spcAft>
              <a:buClr>
                <a:schemeClr val="dk1"/>
              </a:buClr>
              <a:buSzPts val="1200"/>
              <a:buChar char="○"/>
              <a:defRPr sz="1200"/>
            </a:lvl5pPr>
            <a:lvl6pPr indent="-317500" lvl="5" marL="2743200" rtl="0" algn="l">
              <a:lnSpc>
                <a:spcPct val="90000"/>
              </a:lnSpc>
              <a:spcBef>
                <a:spcPts val="1200"/>
              </a:spcBef>
              <a:spcAft>
                <a:spcPts val="0"/>
              </a:spcAft>
              <a:buClr>
                <a:schemeClr val="dk1"/>
              </a:buClr>
              <a:buSzPts val="1400"/>
              <a:buChar char="■"/>
              <a:defRPr/>
            </a:lvl6pPr>
            <a:lvl7pPr indent="-317500" lvl="6" marL="3200400" rtl="0" algn="l">
              <a:lnSpc>
                <a:spcPct val="90000"/>
              </a:lnSpc>
              <a:spcBef>
                <a:spcPts val="1200"/>
              </a:spcBef>
              <a:spcAft>
                <a:spcPts val="0"/>
              </a:spcAft>
              <a:buClr>
                <a:schemeClr val="dk1"/>
              </a:buClr>
              <a:buSzPts val="1400"/>
              <a:buChar char="●"/>
              <a:defRPr/>
            </a:lvl7pPr>
            <a:lvl8pPr indent="-317500" lvl="7" marL="3657600" rtl="0" algn="l">
              <a:lnSpc>
                <a:spcPct val="90000"/>
              </a:lnSpc>
              <a:spcBef>
                <a:spcPts val="1200"/>
              </a:spcBef>
              <a:spcAft>
                <a:spcPts val="0"/>
              </a:spcAft>
              <a:buClr>
                <a:schemeClr val="dk1"/>
              </a:buClr>
              <a:buSzPts val="1400"/>
              <a:buChar char="○"/>
              <a:defRPr/>
            </a:lvl8pPr>
            <a:lvl9pPr indent="-317500" lvl="8" marL="4114800" rtl="0" algn="l">
              <a:lnSpc>
                <a:spcPct val="90000"/>
              </a:lnSpc>
              <a:spcBef>
                <a:spcPts val="1200"/>
              </a:spcBef>
              <a:spcAft>
                <a:spcPts val="1200"/>
              </a:spcAft>
              <a:buClr>
                <a:schemeClr val="dk1"/>
              </a:buClr>
              <a:buSzPts val="1400"/>
              <a:buChar char="■"/>
              <a:defRPr/>
            </a:lvl9pPr>
          </a:lstStyle>
          <a:p/>
        </p:txBody>
      </p:sp>
      <p:sp>
        <p:nvSpPr>
          <p:cNvPr id="52" name="Google Shape;52;p13"/>
          <p:cNvSpPr txBox="1"/>
          <p:nvPr>
            <p:ph type="title"/>
          </p:nvPr>
        </p:nvSpPr>
        <p:spPr>
          <a:xfrm>
            <a:off x="628649" y="979718"/>
            <a:ext cx="7886700" cy="10887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54" name="Google Shape;54;p13"/>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55" name="Google Shape;55;p13"/>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b="0" i="0" sz="800" u="none" cap="none" strike="noStrike">
                <a:solidFill>
                  <a:srgbClr val="AEABAB"/>
                </a:solidFill>
                <a:latin typeface="Poppins"/>
                <a:ea typeface="Poppins"/>
                <a:cs typeface="Poppins"/>
                <a:sym typeface="Poppins"/>
              </a:defRPr>
            </a:lvl1pPr>
            <a:lvl2pPr indent="0" lvl="1" marL="0" rtl="0" algn="r">
              <a:spcBef>
                <a:spcPts val="0"/>
              </a:spcBef>
              <a:buNone/>
              <a:defRPr b="0" i="0" sz="800" u="none" cap="none" strike="noStrike">
                <a:solidFill>
                  <a:srgbClr val="AEABAB"/>
                </a:solidFill>
                <a:latin typeface="Poppins"/>
                <a:ea typeface="Poppins"/>
                <a:cs typeface="Poppins"/>
                <a:sym typeface="Poppins"/>
              </a:defRPr>
            </a:lvl2pPr>
            <a:lvl3pPr indent="0" lvl="2" marL="0" rtl="0" algn="r">
              <a:spcBef>
                <a:spcPts val="0"/>
              </a:spcBef>
              <a:buNone/>
              <a:defRPr b="0" i="0" sz="800" u="none" cap="none" strike="noStrike">
                <a:solidFill>
                  <a:srgbClr val="AEABAB"/>
                </a:solidFill>
                <a:latin typeface="Poppins"/>
                <a:ea typeface="Poppins"/>
                <a:cs typeface="Poppins"/>
                <a:sym typeface="Poppins"/>
              </a:defRPr>
            </a:lvl3pPr>
            <a:lvl4pPr indent="0" lvl="3" marL="0" rtl="0" algn="r">
              <a:spcBef>
                <a:spcPts val="0"/>
              </a:spcBef>
              <a:buNone/>
              <a:defRPr b="0" i="0" sz="800" u="none" cap="none" strike="noStrike">
                <a:solidFill>
                  <a:srgbClr val="AEABAB"/>
                </a:solidFill>
                <a:latin typeface="Poppins"/>
                <a:ea typeface="Poppins"/>
                <a:cs typeface="Poppins"/>
                <a:sym typeface="Poppins"/>
              </a:defRPr>
            </a:lvl4pPr>
            <a:lvl5pPr indent="0" lvl="4" marL="0" rtl="0" algn="r">
              <a:spcBef>
                <a:spcPts val="0"/>
              </a:spcBef>
              <a:buNone/>
              <a:defRPr b="0" i="0" sz="800" u="none" cap="none" strike="noStrike">
                <a:solidFill>
                  <a:srgbClr val="AEABAB"/>
                </a:solidFill>
                <a:latin typeface="Poppins"/>
                <a:ea typeface="Poppins"/>
                <a:cs typeface="Poppins"/>
                <a:sym typeface="Poppins"/>
              </a:defRPr>
            </a:lvl5pPr>
            <a:lvl6pPr indent="0" lvl="5" marL="0" rtl="0" algn="r">
              <a:spcBef>
                <a:spcPts val="0"/>
              </a:spcBef>
              <a:buNone/>
              <a:defRPr b="0" i="0" sz="800" u="none" cap="none" strike="noStrike">
                <a:solidFill>
                  <a:srgbClr val="AEABAB"/>
                </a:solidFill>
                <a:latin typeface="Poppins"/>
                <a:ea typeface="Poppins"/>
                <a:cs typeface="Poppins"/>
                <a:sym typeface="Poppins"/>
              </a:defRPr>
            </a:lvl6pPr>
            <a:lvl7pPr indent="0" lvl="6" marL="0" rtl="0" algn="r">
              <a:spcBef>
                <a:spcPts val="0"/>
              </a:spcBef>
              <a:buNone/>
              <a:defRPr b="0" i="0" sz="800" u="none" cap="none" strike="noStrike">
                <a:solidFill>
                  <a:srgbClr val="AEABAB"/>
                </a:solidFill>
                <a:latin typeface="Poppins"/>
                <a:ea typeface="Poppins"/>
                <a:cs typeface="Poppins"/>
                <a:sym typeface="Poppins"/>
              </a:defRPr>
            </a:lvl7pPr>
            <a:lvl8pPr indent="0" lvl="7" marL="0" rtl="0" algn="r">
              <a:spcBef>
                <a:spcPts val="0"/>
              </a:spcBef>
              <a:buNone/>
              <a:defRPr b="0" i="0" sz="800" u="none" cap="none" strike="noStrike">
                <a:solidFill>
                  <a:srgbClr val="AEABAB"/>
                </a:solidFill>
                <a:latin typeface="Poppins"/>
                <a:ea typeface="Poppins"/>
                <a:cs typeface="Poppins"/>
                <a:sym typeface="Poppins"/>
              </a:defRPr>
            </a:lvl8pPr>
            <a:lvl9pPr indent="0" lvl="8" marL="0" rtl="0" algn="r">
              <a:spcBef>
                <a:spcPts val="0"/>
              </a:spcBef>
              <a:buNone/>
              <a:defRPr b="0" i="0" sz="800" u="none" cap="none" strike="noStrike">
                <a:solidFill>
                  <a:srgbClr val="AEABAB"/>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13"/>
          <p:cNvSpPr txBox="1"/>
          <p:nvPr>
            <p:ph idx="2" type="body"/>
          </p:nvPr>
        </p:nvSpPr>
        <p:spPr>
          <a:xfrm>
            <a:off x="628650" y="693627"/>
            <a:ext cx="5107800" cy="2859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2100"/>
              <a:buNone/>
              <a:defRPr/>
            </a:lvl1pPr>
            <a:lvl2pPr indent="-317500" lvl="1" marL="914400" rtl="0" algn="l">
              <a:lnSpc>
                <a:spcPct val="90000"/>
              </a:lnSpc>
              <a:spcBef>
                <a:spcPts val="1200"/>
              </a:spcBef>
              <a:spcAft>
                <a:spcPts val="0"/>
              </a:spcAft>
              <a:buClr>
                <a:schemeClr val="dk1"/>
              </a:buClr>
              <a:buSzPts val="1400"/>
              <a:buChar char="○"/>
              <a:defRPr/>
            </a:lvl2pPr>
            <a:lvl3pPr indent="-317500" lvl="2" marL="1371600" rtl="0" algn="l">
              <a:lnSpc>
                <a:spcPct val="90000"/>
              </a:lnSpc>
              <a:spcBef>
                <a:spcPts val="1200"/>
              </a:spcBef>
              <a:spcAft>
                <a:spcPts val="0"/>
              </a:spcAft>
              <a:buClr>
                <a:schemeClr val="dk1"/>
              </a:buClr>
              <a:buSzPts val="1400"/>
              <a:buChar char="■"/>
              <a:defRPr/>
            </a:lvl3pPr>
            <a:lvl4pPr indent="-317500" lvl="3" marL="1828800" rtl="0" algn="l">
              <a:lnSpc>
                <a:spcPct val="90000"/>
              </a:lnSpc>
              <a:spcBef>
                <a:spcPts val="1200"/>
              </a:spcBef>
              <a:spcAft>
                <a:spcPts val="0"/>
              </a:spcAft>
              <a:buClr>
                <a:schemeClr val="dk1"/>
              </a:buClr>
              <a:buSzPts val="1400"/>
              <a:buChar char="●"/>
              <a:defRPr/>
            </a:lvl4pPr>
            <a:lvl5pPr indent="-317500" lvl="4" marL="2286000" rtl="0" algn="l">
              <a:lnSpc>
                <a:spcPct val="90000"/>
              </a:lnSpc>
              <a:spcBef>
                <a:spcPts val="1200"/>
              </a:spcBef>
              <a:spcAft>
                <a:spcPts val="0"/>
              </a:spcAft>
              <a:buClr>
                <a:schemeClr val="dk1"/>
              </a:buClr>
              <a:buSzPts val="1400"/>
              <a:buChar char="○"/>
              <a:defRPr/>
            </a:lvl5pPr>
            <a:lvl6pPr indent="-317500" lvl="5" marL="2743200" rtl="0" algn="l">
              <a:lnSpc>
                <a:spcPct val="90000"/>
              </a:lnSpc>
              <a:spcBef>
                <a:spcPts val="1200"/>
              </a:spcBef>
              <a:spcAft>
                <a:spcPts val="0"/>
              </a:spcAft>
              <a:buClr>
                <a:schemeClr val="dk1"/>
              </a:buClr>
              <a:buSzPts val="1400"/>
              <a:buChar char="■"/>
              <a:defRPr/>
            </a:lvl6pPr>
            <a:lvl7pPr indent="-317500" lvl="6" marL="3200400" rtl="0" algn="l">
              <a:lnSpc>
                <a:spcPct val="90000"/>
              </a:lnSpc>
              <a:spcBef>
                <a:spcPts val="1200"/>
              </a:spcBef>
              <a:spcAft>
                <a:spcPts val="0"/>
              </a:spcAft>
              <a:buClr>
                <a:schemeClr val="dk1"/>
              </a:buClr>
              <a:buSzPts val="1400"/>
              <a:buChar char="●"/>
              <a:defRPr/>
            </a:lvl7pPr>
            <a:lvl8pPr indent="-317500" lvl="7" marL="3657600" rtl="0" algn="l">
              <a:lnSpc>
                <a:spcPct val="90000"/>
              </a:lnSpc>
              <a:spcBef>
                <a:spcPts val="1200"/>
              </a:spcBef>
              <a:spcAft>
                <a:spcPts val="0"/>
              </a:spcAft>
              <a:buClr>
                <a:schemeClr val="dk1"/>
              </a:buClr>
              <a:buSzPts val="1400"/>
              <a:buChar char="○"/>
              <a:defRPr/>
            </a:lvl8pPr>
            <a:lvl9pPr indent="-317500" lvl="8" marL="4114800" rtl="0" algn="l">
              <a:lnSpc>
                <a:spcPct val="90000"/>
              </a:lnSpc>
              <a:spcBef>
                <a:spcPts val="1200"/>
              </a:spcBef>
              <a:spcAft>
                <a:spcPts val="1200"/>
              </a:spcAft>
              <a:buClr>
                <a:schemeClr val="dk1"/>
              </a:buClr>
              <a:buSzPts val="14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62" name="Shape 62"/>
        <p:cNvGrpSpPr/>
        <p:nvPr/>
      </p:nvGrpSpPr>
      <p:grpSpPr>
        <a:xfrm>
          <a:off x="0" y="0"/>
          <a:ext cx="0" cy="0"/>
          <a:chOff x="0" y="0"/>
          <a:chExt cx="0" cy="0"/>
        </a:xfrm>
      </p:grpSpPr>
      <p:sp>
        <p:nvSpPr>
          <p:cNvPr id="63" name="Google Shape;63;p15"/>
          <p:cNvSpPr txBox="1"/>
          <p:nvPr>
            <p:ph type="ctrTitle"/>
          </p:nvPr>
        </p:nvSpPr>
        <p:spPr>
          <a:xfrm>
            <a:off x="1143000" y="957943"/>
            <a:ext cx="5105400" cy="25836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accent1"/>
              </a:buClr>
              <a:buSzPts val="4500"/>
              <a:buFont typeface="Poppins"/>
              <a:buNone/>
              <a:defRPr b="1" sz="45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64" name="Google Shape;64;p15"/>
          <p:cNvSpPr txBox="1"/>
          <p:nvPr>
            <p:ph idx="1" type="subTitle"/>
          </p:nvPr>
        </p:nvSpPr>
        <p:spPr>
          <a:xfrm>
            <a:off x="1143000" y="3592286"/>
            <a:ext cx="5105400" cy="3510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800"/>
              </a:spcBef>
              <a:spcAft>
                <a:spcPts val="0"/>
              </a:spcAft>
              <a:buClr>
                <a:schemeClr val="dk1"/>
              </a:buClr>
              <a:buSzPts val="1800"/>
              <a:buNone/>
              <a:defRPr b="1" sz="1800"/>
            </a:lvl1pPr>
            <a:lvl2pPr lvl="1" rtl="0" algn="ctr">
              <a:lnSpc>
                <a:spcPct val="90000"/>
              </a:lnSpc>
              <a:spcBef>
                <a:spcPts val="400"/>
              </a:spcBef>
              <a:spcAft>
                <a:spcPts val="0"/>
              </a:spcAft>
              <a:buClr>
                <a:schemeClr val="dk1"/>
              </a:buClr>
              <a:buSzPts val="1500"/>
              <a:buNone/>
              <a:defRPr sz="1500"/>
            </a:lvl2pPr>
            <a:lvl3pPr lvl="2" rtl="0" algn="ctr">
              <a:lnSpc>
                <a:spcPct val="90000"/>
              </a:lnSpc>
              <a:spcBef>
                <a:spcPts val="400"/>
              </a:spcBef>
              <a:spcAft>
                <a:spcPts val="0"/>
              </a:spcAft>
              <a:buClr>
                <a:schemeClr val="dk1"/>
              </a:buClr>
              <a:buSzPts val="1400"/>
              <a:buNone/>
              <a:defRPr sz="1400"/>
            </a:lvl3pPr>
            <a:lvl4pPr lvl="3" rtl="0" algn="ctr">
              <a:lnSpc>
                <a:spcPct val="90000"/>
              </a:lnSpc>
              <a:spcBef>
                <a:spcPts val="400"/>
              </a:spcBef>
              <a:spcAft>
                <a:spcPts val="0"/>
              </a:spcAft>
              <a:buClr>
                <a:schemeClr val="dk1"/>
              </a:buClr>
              <a:buSzPts val="1200"/>
              <a:buNone/>
              <a:defRPr sz="1200"/>
            </a:lvl4pPr>
            <a:lvl5pPr lvl="4" rtl="0" algn="ctr">
              <a:lnSpc>
                <a:spcPct val="90000"/>
              </a:lnSpc>
              <a:spcBef>
                <a:spcPts val="400"/>
              </a:spcBef>
              <a:spcAft>
                <a:spcPts val="0"/>
              </a:spcAft>
              <a:buClr>
                <a:schemeClr val="dk1"/>
              </a:buClr>
              <a:buSzPts val="1200"/>
              <a:buNone/>
              <a:defRPr sz="1200"/>
            </a:lvl5pPr>
            <a:lvl6pPr lvl="5" rtl="0" algn="ctr">
              <a:lnSpc>
                <a:spcPct val="90000"/>
              </a:lnSpc>
              <a:spcBef>
                <a:spcPts val="400"/>
              </a:spcBef>
              <a:spcAft>
                <a:spcPts val="0"/>
              </a:spcAft>
              <a:buClr>
                <a:schemeClr val="dk1"/>
              </a:buClr>
              <a:buSzPts val="1200"/>
              <a:buNone/>
              <a:defRPr sz="1200"/>
            </a:lvl6pPr>
            <a:lvl7pPr lvl="6" rtl="0" algn="ctr">
              <a:lnSpc>
                <a:spcPct val="90000"/>
              </a:lnSpc>
              <a:spcBef>
                <a:spcPts val="400"/>
              </a:spcBef>
              <a:spcAft>
                <a:spcPts val="0"/>
              </a:spcAft>
              <a:buClr>
                <a:schemeClr val="dk1"/>
              </a:buClr>
              <a:buSzPts val="1200"/>
              <a:buNone/>
              <a:defRPr sz="1200"/>
            </a:lvl7pPr>
            <a:lvl8pPr lvl="7" rtl="0" algn="ctr">
              <a:lnSpc>
                <a:spcPct val="90000"/>
              </a:lnSpc>
              <a:spcBef>
                <a:spcPts val="400"/>
              </a:spcBef>
              <a:spcAft>
                <a:spcPts val="0"/>
              </a:spcAft>
              <a:buClr>
                <a:schemeClr val="dk1"/>
              </a:buClr>
              <a:buSzPts val="1200"/>
              <a:buNone/>
              <a:defRPr sz="1200"/>
            </a:lvl8pPr>
            <a:lvl9pPr lvl="8" rtl="0" algn="ctr">
              <a:lnSpc>
                <a:spcPct val="90000"/>
              </a:lnSpc>
              <a:spcBef>
                <a:spcPts val="400"/>
              </a:spcBef>
              <a:spcAft>
                <a:spcPts val="0"/>
              </a:spcAft>
              <a:buClr>
                <a:schemeClr val="dk1"/>
              </a:buClr>
              <a:buSzPts val="1200"/>
              <a:buNone/>
              <a:defRPr sz="1200"/>
            </a:lvl9pPr>
          </a:lstStyle>
          <a:p/>
        </p:txBody>
      </p:sp>
      <p:sp>
        <p:nvSpPr>
          <p:cNvPr id="65" name="Google Shape;65;p15"/>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66" name="Google Shape;66;p15"/>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7" name="Google Shape;67;p15"/>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68" name="Google Shape;68;p15"/>
          <p:cNvSpPr/>
          <p:nvPr>
            <p:ph idx="2" type="pic"/>
          </p:nvPr>
        </p:nvSpPr>
        <p:spPr>
          <a:xfrm>
            <a:off x="0" y="0"/>
            <a:ext cx="9144000" cy="51435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Problem">
  <p:cSld name="The Problem">
    <p:spTree>
      <p:nvGrpSpPr>
        <p:cNvPr id="69" name="Shape 69"/>
        <p:cNvGrpSpPr/>
        <p:nvPr/>
      </p:nvGrpSpPr>
      <p:grpSpPr>
        <a:xfrm>
          <a:off x="0" y="0"/>
          <a:ext cx="0" cy="0"/>
          <a:chOff x="0" y="0"/>
          <a:chExt cx="0" cy="0"/>
        </a:xfrm>
      </p:grpSpPr>
      <p:sp>
        <p:nvSpPr>
          <p:cNvPr id="70" name="Google Shape;70;p16"/>
          <p:cNvSpPr txBox="1"/>
          <p:nvPr>
            <p:ph idx="1" type="body"/>
          </p:nvPr>
        </p:nvSpPr>
        <p:spPr>
          <a:xfrm>
            <a:off x="628650" y="2456543"/>
            <a:ext cx="7886700" cy="21762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chemeClr val="dk1"/>
              </a:buClr>
              <a:buSzPts val="1800"/>
              <a:buChar char="•"/>
              <a:defRPr sz="1800"/>
            </a:lvl1pPr>
            <a:lvl2pPr indent="-323850" lvl="1" marL="914400" rtl="0" algn="l">
              <a:lnSpc>
                <a:spcPct val="90000"/>
              </a:lnSpc>
              <a:spcBef>
                <a:spcPts val="400"/>
              </a:spcBef>
              <a:spcAft>
                <a:spcPts val="0"/>
              </a:spcAft>
              <a:buClr>
                <a:schemeClr val="dk1"/>
              </a:buClr>
              <a:buSzPts val="1500"/>
              <a:buChar char="•"/>
              <a:defRPr sz="1500"/>
            </a:lvl2pPr>
            <a:lvl3pPr indent="-317500" lvl="2" marL="1371600" rtl="0" algn="l">
              <a:lnSpc>
                <a:spcPct val="90000"/>
              </a:lnSpc>
              <a:spcBef>
                <a:spcPts val="400"/>
              </a:spcBef>
              <a:spcAft>
                <a:spcPts val="0"/>
              </a:spcAft>
              <a:buClr>
                <a:schemeClr val="dk1"/>
              </a:buClr>
              <a:buSzPts val="1400"/>
              <a:buChar char="•"/>
              <a:defRPr sz="1400"/>
            </a:lvl3pPr>
            <a:lvl4pPr indent="-304800" lvl="3" marL="1828800" rtl="0" algn="l">
              <a:lnSpc>
                <a:spcPct val="90000"/>
              </a:lnSpc>
              <a:spcBef>
                <a:spcPts val="400"/>
              </a:spcBef>
              <a:spcAft>
                <a:spcPts val="0"/>
              </a:spcAft>
              <a:buClr>
                <a:schemeClr val="dk1"/>
              </a:buClr>
              <a:buSzPts val="1200"/>
              <a:buChar char="•"/>
              <a:defRPr sz="1200"/>
            </a:lvl4pPr>
            <a:lvl5pPr indent="-304800" lvl="4" marL="2286000" rtl="0" algn="l">
              <a:lnSpc>
                <a:spcPct val="90000"/>
              </a:lnSpc>
              <a:spcBef>
                <a:spcPts val="400"/>
              </a:spcBef>
              <a:spcAft>
                <a:spcPts val="0"/>
              </a:spcAft>
              <a:buClr>
                <a:schemeClr val="dk1"/>
              </a:buClr>
              <a:buSzPts val="1200"/>
              <a:buChar char="•"/>
              <a:defRPr sz="1200"/>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71" name="Google Shape;71;p16"/>
          <p:cNvSpPr txBox="1"/>
          <p:nvPr>
            <p:ph type="title"/>
          </p:nvPr>
        </p:nvSpPr>
        <p:spPr>
          <a:xfrm>
            <a:off x="628649" y="979718"/>
            <a:ext cx="7886700" cy="10887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72" name="Google Shape;72;p16"/>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73" name="Google Shape;73;p16"/>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74" name="Google Shape;74;p16"/>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b="0" i="0" sz="800" u="none" cap="none" strike="noStrike">
                <a:solidFill>
                  <a:srgbClr val="AEABAB"/>
                </a:solidFill>
                <a:latin typeface="Poppins"/>
                <a:ea typeface="Poppins"/>
                <a:cs typeface="Poppins"/>
                <a:sym typeface="Poppins"/>
              </a:defRPr>
            </a:lvl1pPr>
            <a:lvl2pPr indent="0" lvl="1" marL="0" rtl="0" algn="r">
              <a:spcBef>
                <a:spcPts val="0"/>
              </a:spcBef>
              <a:buNone/>
              <a:defRPr b="0" i="0" sz="800" u="none" cap="none" strike="noStrike">
                <a:solidFill>
                  <a:srgbClr val="AEABAB"/>
                </a:solidFill>
                <a:latin typeface="Poppins"/>
                <a:ea typeface="Poppins"/>
                <a:cs typeface="Poppins"/>
                <a:sym typeface="Poppins"/>
              </a:defRPr>
            </a:lvl2pPr>
            <a:lvl3pPr indent="0" lvl="2" marL="0" rtl="0" algn="r">
              <a:spcBef>
                <a:spcPts val="0"/>
              </a:spcBef>
              <a:buNone/>
              <a:defRPr b="0" i="0" sz="800" u="none" cap="none" strike="noStrike">
                <a:solidFill>
                  <a:srgbClr val="AEABAB"/>
                </a:solidFill>
                <a:latin typeface="Poppins"/>
                <a:ea typeface="Poppins"/>
                <a:cs typeface="Poppins"/>
                <a:sym typeface="Poppins"/>
              </a:defRPr>
            </a:lvl3pPr>
            <a:lvl4pPr indent="0" lvl="3" marL="0" rtl="0" algn="r">
              <a:spcBef>
                <a:spcPts val="0"/>
              </a:spcBef>
              <a:buNone/>
              <a:defRPr b="0" i="0" sz="800" u="none" cap="none" strike="noStrike">
                <a:solidFill>
                  <a:srgbClr val="AEABAB"/>
                </a:solidFill>
                <a:latin typeface="Poppins"/>
                <a:ea typeface="Poppins"/>
                <a:cs typeface="Poppins"/>
                <a:sym typeface="Poppins"/>
              </a:defRPr>
            </a:lvl4pPr>
            <a:lvl5pPr indent="0" lvl="4" marL="0" rtl="0" algn="r">
              <a:spcBef>
                <a:spcPts val="0"/>
              </a:spcBef>
              <a:buNone/>
              <a:defRPr b="0" i="0" sz="800" u="none" cap="none" strike="noStrike">
                <a:solidFill>
                  <a:srgbClr val="AEABAB"/>
                </a:solidFill>
                <a:latin typeface="Poppins"/>
                <a:ea typeface="Poppins"/>
                <a:cs typeface="Poppins"/>
                <a:sym typeface="Poppins"/>
              </a:defRPr>
            </a:lvl5pPr>
            <a:lvl6pPr indent="0" lvl="5" marL="0" rtl="0" algn="r">
              <a:spcBef>
                <a:spcPts val="0"/>
              </a:spcBef>
              <a:buNone/>
              <a:defRPr b="0" i="0" sz="800" u="none" cap="none" strike="noStrike">
                <a:solidFill>
                  <a:srgbClr val="AEABAB"/>
                </a:solidFill>
                <a:latin typeface="Poppins"/>
                <a:ea typeface="Poppins"/>
                <a:cs typeface="Poppins"/>
                <a:sym typeface="Poppins"/>
              </a:defRPr>
            </a:lvl6pPr>
            <a:lvl7pPr indent="0" lvl="6" marL="0" rtl="0" algn="r">
              <a:spcBef>
                <a:spcPts val="0"/>
              </a:spcBef>
              <a:buNone/>
              <a:defRPr b="0" i="0" sz="800" u="none" cap="none" strike="noStrike">
                <a:solidFill>
                  <a:srgbClr val="AEABAB"/>
                </a:solidFill>
                <a:latin typeface="Poppins"/>
                <a:ea typeface="Poppins"/>
                <a:cs typeface="Poppins"/>
                <a:sym typeface="Poppins"/>
              </a:defRPr>
            </a:lvl7pPr>
            <a:lvl8pPr indent="0" lvl="7" marL="0" rtl="0" algn="r">
              <a:spcBef>
                <a:spcPts val="0"/>
              </a:spcBef>
              <a:buNone/>
              <a:defRPr b="0" i="0" sz="800" u="none" cap="none" strike="noStrike">
                <a:solidFill>
                  <a:srgbClr val="AEABAB"/>
                </a:solidFill>
                <a:latin typeface="Poppins"/>
                <a:ea typeface="Poppins"/>
                <a:cs typeface="Poppins"/>
                <a:sym typeface="Poppins"/>
              </a:defRPr>
            </a:lvl8pPr>
            <a:lvl9pPr indent="0" lvl="8" marL="0" rtl="0" algn="r">
              <a:spcBef>
                <a:spcPts val="0"/>
              </a:spcBef>
              <a:buNone/>
              <a:defRPr b="0" i="0" sz="800" u="none" cap="none" strike="noStrike">
                <a:solidFill>
                  <a:srgbClr val="AEABAB"/>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5" name="Google Shape;75;p16"/>
          <p:cNvSpPr txBox="1"/>
          <p:nvPr>
            <p:ph idx="2" type="body"/>
          </p:nvPr>
        </p:nvSpPr>
        <p:spPr>
          <a:xfrm>
            <a:off x="628650" y="693627"/>
            <a:ext cx="5107800" cy="2859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2100"/>
              <a:buNone/>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Solution">
  <p:cSld name="The Solution">
    <p:spTree>
      <p:nvGrpSpPr>
        <p:cNvPr id="76" name="Shape 76"/>
        <p:cNvGrpSpPr/>
        <p:nvPr/>
      </p:nvGrpSpPr>
      <p:grpSpPr>
        <a:xfrm>
          <a:off x="0" y="0"/>
          <a:ext cx="0" cy="0"/>
          <a:chOff x="0" y="0"/>
          <a:chExt cx="0" cy="0"/>
        </a:xfrm>
      </p:grpSpPr>
      <p:sp>
        <p:nvSpPr>
          <p:cNvPr id="77" name="Google Shape;77;p17"/>
          <p:cNvSpPr txBox="1"/>
          <p:nvPr>
            <p:ph idx="1" type="body"/>
          </p:nvPr>
        </p:nvSpPr>
        <p:spPr>
          <a:xfrm>
            <a:off x="628650" y="3294743"/>
            <a:ext cx="2277600" cy="13380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chemeClr val="dk1"/>
              </a:buClr>
              <a:buSzPts val="1800"/>
              <a:buChar char="•"/>
              <a:defRPr sz="1800"/>
            </a:lvl1pPr>
            <a:lvl2pPr indent="-323850" lvl="1" marL="914400" rtl="0" algn="l">
              <a:lnSpc>
                <a:spcPct val="90000"/>
              </a:lnSpc>
              <a:spcBef>
                <a:spcPts val="400"/>
              </a:spcBef>
              <a:spcAft>
                <a:spcPts val="0"/>
              </a:spcAft>
              <a:buClr>
                <a:schemeClr val="dk1"/>
              </a:buClr>
              <a:buSzPts val="1500"/>
              <a:buChar char="•"/>
              <a:defRPr sz="1500"/>
            </a:lvl2pPr>
            <a:lvl3pPr indent="-317500" lvl="2" marL="1371600" rtl="0" algn="l">
              <a:lnSpc>
                <a:spcPct val="90000"/>
              </a:lnSpc>
              <a:spcBef>
                <a:spcPts val="400"/>
              </a:spcBef>
              <a:spcAft>
                <a:spcPts val="0"/>
              </a:spcAft>
              <a:buClr>
                <a:schemeClr val="dk1"/>
              </a:buClr>
              <a:buSzPts val="1400"/>
              <a:buChar char="•"/>
              <a:defRPr sz="1400"/>
            </a:lvl3pPr>
            <a:lvl4pPr indent="-304800" lvl="3" marL="1828800" rtl="0" algn="l">
              <a:lnSpc>
                <a:spcPct val="90000"/>
              </a:lnSpc>
              <a:spcBef>
                <a:spcPts val="400"/>
              </a:spcBef>
              <a:spcAft>
                <a:spcPts val="0"/>
              </a:spcAft>
              <a:buClr>
                <a:schemeClr val="dk1"/>
              </a:buClr>
              <a:buSzPts val="1200"/>
              <a:buChar char="•"/>
              <a:defRPr sz="1200"/>
            </a:lvl4pPr>
            <a:lvl5pPr indent="-304800" lvl="4" marL="2286000" rtl="0" algn="l">
              <a:lnSpc>
                <a:spcPct val="90000"/>
              </a:lnSpc>
              <a:spcBef>
                <a:spcPts val="400"/>
              </a:spcBef>
              <a:spcAft>
                <a:spcPts val="0"/>
              </a:spcAft>
              <a:buClr>
                <a:schemeClr val="dk1"/>
              </a:buClr>
              <a:buSzPts val="1200"/>
              <a:buChar char="•"/>
              <a:defRPr sz="1200"/>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78" name="Google Shape;78;p17"/>
          <p:cNvSpPr txBox="1"/>
          <p:nvPr>
            <p:ph type="title"/>
          </p:nvPr>
        </p:nvSpPr>
        <p:spPr>
          <a:xfrm>
            <a:off x="628649" y="979718"/>
            <a:ext cx="7886700" cy="10887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79" name="Google Shape;79;p17"/>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80" name="Google Shape;80;p17"/>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81" name="Google Shape;81;p17"/>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b="0" i="0" sz="800" u="none" cap="none" strike="noStrike">
                <a:solidFill>
                  <a:srgbClr val="AEABAB"/>
                </a:solidFill>
                <a:latin typeface="Poppins"/>
                <a:ea typeface="Poppins"/>
                <a:cs typeface="Poppins"/>
                <a:sym typeface="Poppins"/>
              </a:defRPr>
            </a:lvl1pPr>
            <a:lvl2pPr indent="0" lvl="1" marL="0" rtl="0" algn="r">
              <a:spcBef>
                <a:spcPts val="0"/>
              </a:spcBef>
              <a:buNone/>
              <a:defRPr b="0" i="0" sz="800" u="none" cap="none" strike="noStrike">
                <a:solidFill>
                  <a:srgbClr val="AEABAB"/>
                </a:solidFill>
                <a:latin typeface="Poppins"/>
                <a:ea typeface="Poppins"/>
                <a:cs typeface="Poppins"/>
                <a:sym typeface="Poppins"/>
              </a:defRPr>
            </a:lvl2pPr>
            <a:lvl3pPr indent="0" lvl="2" marL="0" rtl="0" algn="r">
              <a:spcBef>
                <a:spcPts val="0"/>
              </a:spcBef>
              <a:buNone/>
              <a:defRPr b="0" i="0" sz="800" u="none" cap="none" strike="noStrike">
                <a:solidFill>
                  <a:srgbClr val="AEABAB"/>
                </a:solidFill>
                <a:latin typeface="Poppins"/>
                <a:ea typeface="Poppins"/>
                <a:cs typeface="Poppins"/>
                <a:sym typeface="Poppins"/>
              </a:defRPr>
            </a:lvl3pPr>
            <a:lvl4pPr indent="0" lvl="3" marL="0" rtl="0" algn="r">
              <a:spcBef>
                <a:spcPts val="0"/>
              </a:spcBef>
              <a:buNone/>
              <a:defRPr b="0" i="0" sz="800" u="none" cap="none" strike="noStrike">
                <a:solidFill>
                  <a:srgbClr val="AEABAB"/>
                </a:solidFill>
                <a:latin typeface="Poppins"/>
                <a:ea typeface="Poppins"/>
                <a:cs typeface="Poppins"/>
                <a:sym typeface="Poppins"/>
              </a:defRPr>
            </a:lvl4pPr>
            <a:lvl5pPr indent="0" lvl="4" marL="0" rtl="0" algn="r">
              <a:spcBef>
                <a:spcPts val="0"/>
              </a:spcBef>
              <a:buNone/>
              <a:defRPr b="0" i="0" sz="800" u="none" cap="none" strike="noStrike">
                <a:solidFill>
                  <a:srgbClr val="AEABAB"/>
                </a:solidFill>
                <a:latin typeface="Poppins"/>
                <a:ea typeface="Poppins"/>
                <a:cs typeface="Poppins"/>
                <a:sym typeface="Poppins"/>
              </a:defRPr>
            </a:lvl5pPr>
            <a:lvl6pPr indent="0" lvl="5" marL="0" rtl="0" algn="r">
              <a:spcBef>
                <a:spcPts val="0"/>
              </a:spcBef>
              <a:buNone/>
              <a:defRPr b="0" i="0" sz="800" u="none" cap="none" strike="noStrike">
                <a:solidFill>
                  <a:srgbClr val="AEABAB"/>
                </a:solidFill>
                <a:latin typeface="Poppins"/>
                <a:ea typeface="Poppins"/>
                <a:cs typeface="Poppins"/>
                <a:sym typeface="Poppins"/>
              </a:defRPr>
            </a:lvl6pPr>
            <a:lvl7pPr indent="0" lvl="6" marL="0" rtl="0" algn="r">
              <a:spcBef>
                <a:spcPts val="0"/>
              </a:spcBef>
              <a:buNone/>
              <a:defRPr b="0" i="0" sz="800" u="none" cap="none" strike="noStrike">
                <a:solidFill>
                  <a:srgbClr val="AEABAB"/>
                </a:solidFill>
                <a:latin typeface="Poppins"/>
                <a:ea typeface="Poppins"/>
                <a:cs typeface="Poppins"/>
                <a:sym typeface="Poppins"/>
              </a:defRPr>
            </a:lvl7pPr>
            <a:lvl8pPr indent="0" lvl="7" marL="0" rtl="0" algn="r">
              <a:spcBef>
                <a:spcPts val="0"/>
              </a:spcBef>
              <a:buNone/>
              <a:defRPr b="0" i="0" sz="800" u="none" cap="none" strike="noStrike">
                <a:solidFill>
                  <a:srgbClr val="AEABAB"/>
                </a:solidFill>
                <a:latin typeface="Poppins"/>
                <a:ea typeface="Poppins"/>
                <a:cs typeface="Poppins"/>
                <a:sym typeface="Poppins"/>
              </a:defRPr>
            </a:lvl8pPr>
            <a:lvl9pPr indent="0" lvl="8" marL="0" rtl="0" algn="r">
              <a:spcBef>
                <a:spcPts val="0"/>
              </a:spcBef>
              <a:buNone/>
              <a:defRPr b="0" i="0" sz="800" u="none" cap="none" strike="noStrike">
                <a:solidFill>
                  <a:srgbClr val="AEABAB"/>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82" name="Google Shape;82;p17"/>
          <p:cNvSpPr txBox="1"/>
          <p:nvPr>
            <p:ph idx="2" type="body"/>
          </p:nvPr>
        </p:nvSpPr>
        <p:spPr>
          <a:xfrm>
            <a:off x="628650" y="693627"/>
            <a:ext cx="5107800" cy="2859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2100"/>
              <a:buNone/>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3" name="Google Shape;83;p17"/>
          <p:cNvSpPr txBox="1"/>
          <p:nvPr>
            <p:ph idx="3" type="body"/>
          </p:nvPr>
        </p:nvSpPr>
        <p:spPr>
          <a:xfrm>
            <a:off x="3433300" y="3294743"/>
            <a:ext cx="2277600" cy="13380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chemeClr val="dk1"/>
              </a:buClr>
              <a:buSzPts val="1800"/>
              <a:buChar char="•"/>
              <a:defRPr sz="1800"/>
            </a:lvl1pPr>
            <a:lvl2pPr indent="-323850" lvl="1" marL="914400" rtl="0" algn="l">
              <a:lnSpc>
                <a:spcPct val="90000"/>
              </a:lnSpc>
              <a:spcBef>
                <a:spcPts val="400"/>
              </a:spcBef>
              <a:spcAft>
                <a:spcPts val="0"/>
              </a:spcAft>
              <a:buClr>
                <a:schemeClr val="dk1"/>
              </a:buClr>
              <a:buSzPts val="1500"/>
              <a:buChar char="•"/>
              <a:defRPr sz="1500"/>
            </a:lvl2pPr>
            <a:lvl3pPr indent="-317500" lvl="2" marL="1371600" rtl="0" algn="l">
              <a:lnSpc>
                <a:spcPct val="90000"/>
              </a:lnSpc>
              <a:spcBef>
                <a:spcPts val="400"/>
              </a:spcBef>
              <a:spcAft>
                <a:spcPts val="0"/>
              </a:spcAft>
              <a:buClr>
                <a:schemeClr val="dk1"/>
              </a:buClr>
              <a:buSzPts val="1400"/>
              <a:buChar char="•"/>
              <a:defRPr sz="1400"/>
            </a:lvl3pPr>
            <a:lvl4pPr indent="-304800" lvl="3" marL="1828800" rtl="0" algn="l">
              <a:lnSpc>
                <a:spcPct val="90000"/>
              </a:lnSpc>
              <a:spcBef>
                <a:spcPts val="400"/>
              </a:spcBef>
              <a:spcAft>
                <a:spcPts val="0"/>
              </a:spcAft>
              <a:buClr>
                <a:schemeClr val="dk1"/>
              </a:buClr>
              <a:buSzPts val="1200"/>
              <a:buChar char="•"/>
              <a:defRPr sz="1200"/>
            </a:lvl4pPr>
            <a:lvl5pPr indent="-304800" lvl="4" marL="2286000" rtl="0" algn="l">
              <a:lnSpc>
                <a:spcPct val="90000"/>
              </a:lnSpc>
              <a:spcBef>
                <a:spcPts val="400"/>
              </a:spcBef>
              <a:spcAft>
                <a:spcPts val="0"/>
              </a:spcAft>
              <a:buClr>
                <a:schemeClr val="dk1"/>
              </a:buClr>
              <a:buSzPts val="1200"/>
              <a:buChar char="•"/>
              <a:defRPr sz="1200"/>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4" name="Google Shape;84;p17"/>
          <p:cNvSpPr txBox="1"/>
          <p:nvPr>
            <p:ph idx="4" type="body"/>
          </p:nvPr>
        </p:nvSpPr>
        <p:spPr>
          <a:xfrm>
            <a:off x="6240673" y="3294743"/>
            <a:ext cx="2277600" cy="13380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chemeClr val="dk1"/>
              </a:buClr>
              <a:buSzPts val="1800"/>
              <a:buChar char="•"/>
              <a:defRPr sz="1800"/>
            </a:lvl1pPr>
            <a:lvl2pPr indent="-323850" lvl="1" marL="914400" rtl="0" algn="l">
              <a:lnSpc>
                <a:spcPct val="90000"/>
              </a:lnSpc>
              <a:spcBef>
                <a:spcPts val="400"/>
              </a:spcBef>
              <a:spcAft>
                <a:spcPts val="0"/>
              </a:spcAft>
              <a:buClr>
                <a:schemeClr val="dk1"/>
              </a:buClr>
              <a:buSzPts val="1500"/>
              <a:buChar char="•"/>
              <a:defRPr sz="1500"/>
            </a:lvl2pPr>
            <a:lvl3pPr indent="-317500" lvl="2" marL="1371600" rtl="0" algn="l">
              <a:lnSpc>
                <a:spcPct val="90000"/>
              </a:lnSpc>
              <a:spcBef>
                <a:spcPts val="400"/>
              </a:spcBef>
              <a:spcAft>
                <a:spcPts val="0"/>
              </a:spcAft>
              <a:buClr>
                <a:schemeClr val="dk1"/>
              </a:buClr>
              <a:buSzPts val="1400"/>
              <a:buChar char="•"/>
              <a:defRPr sz="1400"/>
            </a:lvl3pPr>
            <a:lvl4pPr indent="-304800" lvl="3" marL="1828800" rtl="0" algn="l">
              <a:lnSpc>
                <a:spcPct val="90000"/>
              </a:lnSpc>
              <a:spcBef>
                <a:spcPts val="400"/>
              </a:spcBef>
              <a:spcAft>
                <a:spcPts val="0"/>
              </a:spcAft>
              <a:buClr>
                <a:schemeClr val="dk1"/>
              </a:buClr>
              <a:buSzPts val="1200"/>
              <a:buChar char="•"/>
              <a:defRPr sz="1200"/>
            </a:lvl4pPr>
            <a:lvl5pPr indent="-304800" lvl="4" marL="2286000" rtl="0" algn="l">
              <a:lnSpc>
                <a:spcPct val="90000"/>
              </a:lnSpc>
              <a:spcBef>
                <a:spcPts val="400"/>
              </a:spcBef>
              <a:spcAft>
                <a:spcPts val="0"/>
              </a:spcAft>
              <a:buClr>
                <a:schemeClr val="dk1"/>
              </a:buClr>
              <a:buSzPts val="1200"/>
              <a:buChar char="•"/>
              <a:defRPr sz="1200"/>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he Problem">
  <p:cSld name="1_The Problem">
    <p:spTree>
      <p:nvGrpSpPr>
        <p:cNvPr id="85" name="Shape 85"/>
        <p:cNvGrpSpPr/>
        <p:nvPr/>
      </p:nvGrpSpPr>
      <p:grpSpPr>
        <a:xfrm>
          <a:off x="0" y="0"/>
          <a:ext cx="0" cy="0"/>
          <a:chOff x="0" y="0"/>
          <a:chExt cx="0" cy="0"/>
        </a:xfrm>
      </p:grpSpPr>
      <p:sp>
        <p:nvSpPr>
          <p:cNvPr id="86" name="Google Shape;86;p18"/>
          <p:cNvSpPr txBox="1"/>
          <p:nvPr>
            <p:ph idx="1" type="body"/>
          </p:nvPr>
        </p:nvSpPr>
        <p:spPr>
          <a:xfrm>
            <a:off x="628650" y="1719943"/>
            <a:ext cx="7886700" cy="29130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chemeClr val="dk1"/>
              </a:buClr>
              <a:buSzPts val="1800"/>
              <a:buChar char="•"/>
              <a:defRPr sz="1800"/>
            </a:lvl1pPr>
            <a:lvl2pPr indent="-323850" lvl="1" marL="914400" rtl="0" algn="l">
              <a:lnSpc>
                <a:spcPct val="90000"/>
              </a:lnSpc>
              <a:spcBef>
                <a:spcPts val="400"/>
              </a:spcBef>
              <a:spcAft>
                <a:spcPts val="0"/>
              </a:spcAft>
              <a:buClr>
                <a:schemeClr val="dk1"/>
              </a:buClr>
              <a:buSzPts val="1500"/>
              <a:buChar char="•"/>
              <a:defRPr sz="1500"/>
            </a:lvl2pPr>
            <a:lvl3pPr indent="-317500" lvl="2" marL="1371600" rtl="0" algn="l">
              <a:lnSpc>
                <a:spcPct val="90000"/>
              </a:lnSpc>
              <a:spcBef>
                <a:spcPts val="400"/>
              </a:spcBef>
              <a:spcAft>
                <a:spcPts val="0"/>
              </a:spcAft>
              <a:buClr>
                <a:schemeClr val="dk1"/>
              </a:buClr>
              <a:buSzPts val="1400"/>
              <a:buChar char="•"/>
              <a:defRPr sz="1400"/>
            </a:lvl3pPr>
            <a:lvl4pPr indent="-304800" lvl="3" marL="1828800" rtl="0" algn="l">
              <a:lnSpc>
                <a:spcPct val="90000"/>
              </a:lnSpc>
              <a:spcBef>
                <a:spcPts val="400"/>
              </a:spcBef>
              <a:spcAft>
                <a:spcPts val="0"/>
              </a:spcAft>
              <a:buClr>
                <a:schemeClr val="dk1"/>
              </a:buClr>
              <a:buSzPts val="1200"/>
              <a:buChar char="•"/>
              <a:defRPr sz="1200"/>
            </a:lvl4pPr>
            <a:lvl5pPr indent="-304800" lvl="4" marL="2286000" rtl="0" algn="l">
              <a:lnSpc>
                <a:spcPct val="90000"/>
              </a:lnSpc>
              <a:spcBef>
                <a:spcPts val="400"/>
              </a:spcBef>
              <a:spcAft>
                <a:spcPts val="0"/>
              </a:spcAft>
              <a:buClr>
                <a:schemeClr val="dk1"/>
              </a:buClr>
              <a:buSzPts val="1200"/>
              <a:buChar char="•"/>
              <a:defRPr sz="1200"/>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7" name="Google Shape;87;p18"/>
          <p:cNvSpPr txBox="1"/>
          <p:nvPr>
            <p:ph type="title"/>
          </p:nvPr>
        </p:nvSpPr>
        <p:spPr>
          <a:xfrm>
            <a:off x="628650" y="693627"/>
            <a:ext cx="7886700" cy="4971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8" name="Google Shape;88;p18"/>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89" name="Google Shape;89;p18"/>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0" name="Google Shape;90;p18"/>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b="0" i="0" sz="800" u="none" cap="none" strike="noStrike">
                <a:solidFill>
                  <a:srgbClr val="AEABAB"/>
                </a:solidFill>
                <a:latin typeface="Poppins"/>
                <a:ea typeface="Poppins"/>
                <a:cs typeface="Poppins"/>
                <a:sym typeface="Poppins"/>
              </a:defRPr>
            </a:lvl1pPr>
            <a:lvl2pPr indent="0" lvl="1" marL="0" rtl="0" algn="r">
              <a:spcBef>
                <a:spcPts val="0"/>
              </a:spcBef>
              <a:buNone/>
              <a:defRPr b="0" i="0" sz="800" u="none" cap="none" strike="noStrike">
                <a:solidFill>
                  <a:srgbClr val="AEABAB"/>
                </a:solidFill>
                <a:latin typeface="Poppins"/>
                <a:ea typeface="Poppins"/>
                <a:cs typeface="Poppins"/>
                <a:sym typeface="Poppins"/>
              </a:defRPr>
            </a:lvl2pPr>
            <a:lvl3pPr indent="0" lvl="2" marL="0" rtl="0" algn="r">
              <a:spcBef>
                <a:spcPts val="0"/>
              </a:spcBef>
              <a:buNone/>
              <a:defRPr b="0" i="0" sz="800" u="none" cap="none" strike="noStrike">
                <a:solidFill>
                  <a:srgbClr val="AEABAB"/>
                </a:solidFill>
                <a:latin typeface="Poppins"/>
                <a:ea typeface="Poppins"/>
                <a:cs typeface="Poppins"/>
                <a:sym typeface="Poppins"/>
              </a:defRPr>
            </a:lvl3pPr>
            <a:lvl4pPr indent="0" lvl="3" marL="0" rtl="0" algn="r">
              <a:spcBef>
                <a:spcPts val="0"/>
              </a:spcBef>
              <a:buNone/>
              <a:defRPr b="0" i="0" sz="800" u="none" cap="none" strike="noStrike">
                <a:solidFill>
                  <a:srgbClr val="AEABAB"/>
                </a:solidFill>
                <a:latin typeface="Poppins"/>
                <a:ea typeface="Poppins"/>
                <a:cs typeface="Poppins"/>
                <a:sym typeface="Poppins"/>
              </a:defRPr>
            </a:lvl4pPr>
            <a:lvl5pPr indent="0" lvl="4" marL="0" rtl="0" algn="r">
              <a:spcBef>
                <a:spcPts val="0"/>
              </a:spcBef>
              <a:buNone/>
              <a:defRPr b="0" i="0" sz="800" u="none" cap="none" strike="noStrike">
                <a:solidFill>
                  <a:srgbClr val="AEABAB"/>
                </a:solidFill>
                <a:latin typeface="Poppins"/>
                <a:ea typeface="Poppins"/>
                <a:cs typeface="Poppins"/>
                <a:sym typeface="Poppins"/>
              </a:defRPr>
            </a:lvl5pPr>
            <a:lvl6pPr indent="0" lvl="5" marL="0" rtl="0" algn="r">
              <a:spcBef>
                <a:spcPts val="0"/>
              </a:spcBef>
              <a:buNone/>
              <a:defRPr b="0" i="0" sz="800" u="none" cap="none" strike="noStrike">
                <a:solidFill>
                  <a:srgbClr val="AEABAB"/>
                </a:solidFill>
                <a:latin typeface="Poppins"/>
                <a:ea typeface="Poppins"/>
                <a:cs typeface="Poppins"/>
                <a:sym typeface="Poppins"/>
              </a:defRPr>
            </a:lvl6pPr>
            <a:lvl7pPr indent="0" lvl="6" marL="0" rtl="0" algn="r">
              <a:spcBef>
                <a:spcPts val="0"/>
              </a:spcBef>
              <a:buNone/>
              <a:defRPr b="0" i="0" sz="800" u="none" cap="none" strike="noStrike">
                <a:solidFill>
                  <a:srgbClr val="AEABAB"/>
                </a:solidFill>
                <a:latin typeface="Poppins"/>
                <a:ea typeface="Poppins"/>
                <a:cs typeface="Poppins"/>
                <a:sym typeface="Poppins"/>
              </a:defRPr>
            </a:lvl7pPr>
            <a:lvl8pPr indent="0" lvl="7" marL="0" rtl="0" algn="r">
              <a:spcBef>
                <a:spcPts val="0"/>
              </a:spcBef>
              <a:buNone/>
              <a:defRPr b="0" i="0" sz="800" u="none" cap="none" strike="noStrike">
                <a:solidFill>
                  <a:srgbClr val="AEABAB"/>
                </a:solidFill>
                <a:latin typeface="Poppins"/>
                <a:ea typeface="Poppins"/>
                <a:cs typeface="Poppins"/>
                <a:sym typeface="Poppins"/>
              </a:defRPr>
            </a:lvl8pPr>
            <a:lvl9pPr indent="0" lvl="8" marL="0" rtl="0" algn="r">
              <a:spcBef>
                <a:spcPts val="0"/>
              </a:spcBef>
              <a:buNone/>
              <a:defRPr b="0" i="0" sz="800" u="none" cap="none" strike="noStrike">
                <a:solidFill>
                  <a:srgbClr val="AEABAB"/>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91" name="Google Shape;91;p18"/>
          <p:cNvSpPr txBox="1"/>
          <p:nvPr>
            <p:ph idx="2" type="body"/>
          </p:nvPr>
        </p:nvSpPr>
        <p:spPr>
          <a:xfrm>
            <a:off x="628650" y="1190741"/>
            <a:ext cx="7886700" cy="285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dk1"/>
              </a:buClr>
              <a:buSzPts val="1800"/>
              <a:buNone/>
              <a:defRPr sz="1800"/>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ow It Works">
  <p:cSld name="How It Works">
    <p:bg>
      <p:bgPr>
        <a:solidFill>
          <a:srgbClr val="F2F2F2"/>
        </a:solidFill>
      </p:bgPr>
    </p:bg>
    <p:spTree>
      <p:nvGrpSpPr>
        <p:cNvPr id="92" name="Shape 92"/>
        <p:cNvGrpSpPr/>
        <p:nvPr/>
      </p:nvGrpSpPr>
      <p:grpSpPr>
        <a:xfrm>
          <a:off x="0" y="0"/>
          <a:ext cx="0" cy="0"/>
          <a:chOff x="0" y="0"/>
          <a:chExt cx="0" cy="0"/>
        </a:xfrm>
      </p:grpSpPr>
      <p:sp>
        <p:nvSpPr>
          <p:cNvPr id="93" name="Google Shape;93;p19"/>
          <p:cNvSpPr txBox="1"/>
          <p:nvPr>
            <p:ph idx="1" type="body"/>
          </p:nvPr>
        </p:nvSpPr>
        <p:spPr>
          <a:xfrm>
            <a:off x="4572000" y="2254012"/>
            <a:ext cx="3131400" cy="9573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1100"/>
              <a:buNone/>
              <a:defRPr b="0" sz="1100"/>
            </a:lvl1pPr>
            <a:lvl2pPr indent="-228600" lvl="1" marL="914400" rtl="0" algn="l">
              <a:lnSpc>
                <a:spcPct val="90000"/>
              </a:lnSpc>
              <a:spcBef>
                <a:spcPts val="400"/>
              </a:spcBef>
              <a:spcAft>
                <a:spcPts val="0"/>
              </a:spcAft>
              <a:buClr>
                <a:schemeClr val="dk1"/>
              </a:buClr>
              <a:buSzPts val="1800"/>
              <a:buNone/>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94" name="Google Shape;94;p19"/>
          <p:cNvSpPr txBox="1"/>
          <p:nvPr>
            <p:ph idx="2" type="body"/>
          </p:nvPr>
        </p:nvSpPr>
        <p:spPr>
          <a:xfrm>
            <a:off x="588169" y="2257425"/>
            <a:ext cx="3131400" cy="9573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1100"/>
              <a:buNone/>
              <a:defRPr b="0" sz="1100"/>
            </a:lvl1pPr>
            <a:lvl2pPr indent="-228600" lvl="1" marL="914400" rtl="0" algn="l">
              <a:lnSpc>
                <a:spcPct val="90000"/>
              </a:lnSpc>
              <a:spcBef>
                <a:spcPts val="400"/>
              </a:spcBef>
              <a:spcAft>
                <a:spcPts val="0"/>
              </a:spcAft>
              <a:buClr>
                <a:schemeClr val="dk1"/>
              </a:buClr>
              <a:buSzPts val="1800"/>
              <a:buNone/>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95" name="Google Shape;95;p19"/>
          <p:cNvSpPr txBox="1"/>
          <p:nvPr>
            <p:ph idx="3" type="body"/>
          </p:nvPr>
        </p:nvSpPr>
        <p:spPr>
          <a:xfrm>
            <a:off x="588169" y="3611177"/>
            <a:ext cx="3131400" cy="9573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1100"/>
              <a:buNone/>
              <a:defRPr b="0" sz="1100"/>
            </a:lvl1pPr>
            <a:lvl2pPr indent="-228600" lvl="1" marL="914400" rtl="0" algn="l">
              <a:lnSpc>
                <a:spcPct val="90000"/>
              </a:lnSpc>
              <a:spcBef>
                <a:spcPts val="400"/>
              </a:spcBef>
              <a:spcAft>
                <a:spcPts val="0"/>
              </a:spcAft>
              <a:buClr>
                <a:schemeClr val="dk1"/>
              </a:buClr>
              <a:buSzPts val="1800"/>
              <a:buNone/>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96" name="Google Shape;96;p19"/>
          <p:cNvSpPr txBox="1"/>
          <p:nvPr>
            <p:ph idx="4" type="body"/>
          </p:nvPr>
        </p:nvSpPr>
        <p:spPr>
          <a:xfrm>
            <a:off x="4572000" y="3607763"/>
            <a:ext cx="3131400" cy="9573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1100"/>
              <a:buNone/>
              <a:defRPr b="0" sz="1100"/>
            </a:lvl1pPr>
            <a:lvl2pPr indent="-228600" lvl="1" marL="914400" rtl="0" algn="l">
              <a:lnSpc>
                <a:spcPct val="90000"/>
              </a:lnSpc>
              <a:spcBef>
                <a:spcPts val="400"/>
              </a:spcBef>
              <a:spcAft>
                <a:spcPts val="0"/>
              </a:spcAft>
              <a:buClr>
                <a:schemeClr val="dk1"/>
              </a:buClr>
              <a:buSzPts val="1800"/>
              <a:buNone/>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97" name="Google Shape;97;p19"/>
          <p:cNvSpPr txBox="1"/>
          <p:nvPr>
            <p:ph type="title"/>
          </p:nvPr>
        </p:nvSpPr>
        <p:spPr>
          <a:xfrm>
            <a:off x="628650" y="693627"/>
            <a:ext cx="7886700" cy="4971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8" name="Google Shape;98;p19"/>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99" name="Google Shape;99;p19"/>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0" name="Google Shape;100;p19"/>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b="0" i="0" sz="800" u="none" cap="none" strike="noStrike">
                <a:solidFill>
                  <a:srgbClr val="AEABAB"/>
                </a:solidFill>
                <a:latin typeface="Poppins"/>
                <a:ea typeface="Poppins"/>
                <a:cs typeface="Poppins"/>
                <a:sym typeface="Poppins"/>
              </a:defRPr>
            </a:lvl1pPr>
            <a:lvl2pPr indent="0" lvl="1" marL="0" rtl="0" algn="r">
              <a:spcBef>
                <a:spcPts val="0"/>
              </a:spcBef>
              <a:buNone/>
              <a:defRPr b="0" i="0" sz="800" u="none" cap="none" strike="noStrike">
                <a:solidFill>
                  <a:srgbClr val="AEABAB"/>
                </a:solidFill>
                <a:latin typeface="Poppins"/>
                <a:ea typeface="Poppins"/>
                <a:cs typeface="Poppins"/>
                <a:sym typeface="Poppins"/>
              </a:defRPr>
            </a:lvl2pPr>
            <a:lvl3pPr indent="0" lvl="2" marL="0" rtl="0" algn="r">
              <a:spcBef>
                <a:spcPts val="0"/>
              </a:spcBef>
              <a:buNone/>
              <a:defRPr b="0" i="0" sz="800" u="none" cap="none" strike="noStrike">
                <a:solidFill>
                  <a:srgbClr val="AEABAB"/>
                </a:solidFill>
                <a:latin typeface="Poppins"/>
                <a:ea typeface="Poppins"/>
                <a:cs typeface="Poppins"/>
                <a:sym typeface="Poppins"/>
              </a:defRPr>
            </a:lvl3pPr>
            <a:lvl4pPr indent="0" lvl="3" marL="0" rtl="0" algn="r">
              <a:spcBef>
                <a:spcPts val="0"/>
              </a:spcBef>
              <a:buNone/>
              <a:defRPr b="0" i="0" sz="800" u="none" cap="none" strike="noStrike">
                <a:solidFill>
                  <a:srgbClr val="AEABAB"/>
                </a:solidFill>
                <a:latin typeface="Poppins"/>
                <a:ea typeface="Poppins"/>
                <a:cs typeface="Poppins"/>
                <a:sym typeface="Poppins"/>
              </a:defRPr>
            </a:lvl4pPr>
            <a:lvl5pPr indent="0" lvl="4" marL="0" rtl="0" algn="r">
              <a:spcBef>
                <a:spcPts val="0"/>
              </a:spcBef>
              <a:buNone/>
              <a:defRPr b="0" i="0" sz="800" u="none" cap="none" strike="noStrike">
                <a:solidFill>
                  <a:srgbClr val="AEABAB"/>
                </a:solidFill>
                <a:latin typeface="Poppins"/>
                <a:ea typeface="Poppins"/>
                <a:cs typeface="Poppins"/>
                <a:sym typeface="Poppins"/>
              </a:defRPr>
            </a:lvl5pPr>
            <a:lvl6pPr indent="0" lvl="5" marL="0" rtl="0" algn="r">
              <a:spcBef>
                <a:spcPts val="0"/>
              </a:spcBef>
              <a:buNone/>
              <a:defRPr b="0" i="0" sz="800" u="none" cap="none" strike="noStrike">
                <a:solidFill>
                  <a:srgbClr val="AEABAB"/>
                </a:solidFill>
                <a:latin typeface="Poppins"/>
                <a:ea typeface="Poppins"/>
                <a:cs typeface="Poppins"/>
                <a:sym typeface="Poppins"/>
              </a:defRPr>
            </a:lvl6pPr>
            <a:lvl7pPr indent="0" lvl="6" marL="0" rtl="0" algn="r">
              <a:spcBef>
                <a:spcPts val="0"/>
              </a:spcBef>
              <a:buNone/>
              <a:defRPr b="0" i="0" sz="800" u="none" cap="none" strike="noStrike">
                <a:solidFill>
                  <a:srgbClr val="AEABAB"/>
                </a:solidFill>
                <a:latin typeface="Poppins"/>
                <a:ea typeface="Poppins"/>
                <a:cs typeface="Poppins"/>
                <a:sym typeface="Poppins"/>
              </a:defRPr>
            </a:lvl7pPr>
            <a:lvl8pPr indent="0" lvl="7" marL="0" rtl="0" algn="r">
              <a:spcBef>
                <a:spcPts val="0"/>
              </a:spcBef>
              <a:buNone/>
              <a:defRPr b="0" i="0" sz="800" u="none" cap="none" strike="noStrike">
                <a:solidFill>
                  <a:srgbClr val="AEABAB"/>
                </a:solidFill>
                <a:latin typeface="Poppins"/>
                <a:ea typeface="Poppins"/>
                <a:cs typeface="Poppins"/>
                <a:sym typeface="Poppins"/>
              </a:defRPr>
            </a:lvl8pPr>
            <a:lvl9pPr indent="0" lvl="8" marL="0" rtl="0" algn="r">
              <a:spcBef>
                <a:spcPts val="0"/>
              </a:spcBef>
              <a:buNone/>
              <a:defRPr b="0" i="0" sz="800" u="none" cap="none" strike="noStrike">
                <a:solidFill>
                  <a:srgbClr val="AEABAB"/>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19"/>
          <p:cNvSpPr txBox="1"/>
          <p:nvPr>
            <p:ph idx="5" type="body"/>
          </p:nvPr>
        </p:nvSpPr>
        <p:spPr>
          <a:xfrm>
            <a:off x="628650" y="1190741"/>
            <a:ext cx="7886700" cy="285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accent4"/>
              </a:buClr>
              <a:buSzPts val="1800"/>
              <a:buNone/>
              <a:defRPr sz="1800">
                <a:solidFill>
                  <a:schemeClr val="accent4"/>
                </a:solidFill>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Right Time">
  <p:cSld name="The Right Time">
    <p:spTree>
      <p:nvGrpSpPr>
        <p:cNvPr id="102" name="Shape 102"/>
        <p:cNvGrpSpPr/>
        <p:nvPr/>
      </p:nvGrpSpPr>
      <p:grpSpPr>
        <a:xfrm>
          <a:off x="0" y="0"/>
          <a:ext cx="0" cy="0"/>
          <a:chOff x="0" y="0"/>
          <a:chExt cx="0" cy="0"/>
        </a:xfrm>
      </p:grpSpPr>
      <p:sp>
        <p:nvSpPr>
          <p:cNvPr id="103" name="Google Shape;103;p20"/>
          <p:cNvSpPr txBox="1"/>
          <p:nvPr>
            <p:ph idx="1" type="body"/>
          </p:nvPr>
        </p:nvSpPr>
        <p:spPr>
          <a:xfrm>
            <a:off x="628650" y="3031214"/>
            <a:ext cx="3363600" cy="1558500"/>
          </a:xfrm>
          <a:prstGeom prst="rect">
            <a:avLst/>
          </a:prstGeom>
          <a:noFill/>
          <a:ln>
            <a:noFill/>
          </a:ln>
        </p:spPr>
        <p:txBody>
          <a:bodyPr anchorCtr="0" anchor="t" bIns="34275" lIns="68575" spcFirstLastPara="1" rIns="68575" wrap="square" tIns="34275">
            <a:normAutofit/>
          </a:bodyPr>
          <a:lstStyle>
            <a:lvl1pPr indent="-298450" lvl="0" marL="457200" rtl="0" algn="l">
              <a:lnSpc>
                <a:spcPct val="90000"/>
              </a:lnSpc>
              <a:spcBef>
                <a:spcPts val="800"/>
              </a:spcBef>
              <a:spcAft>
                <a:spcPts val="0"/>
              </a:spcAft>
              <a:buClr>
                <a:srgbClr val="7F7F7F"/>
              </a:buClr>
              <a:buSzPts val="1100"/>
              <a:buChar char="•"/>
              <a:defRPr sz="1100">
                <a:solidFill>
                  <a:srgbClr val="7F7F7F"/>
                </a:solidFill>
              </a:defRPr>
            </a:lvl1pPr>
            <a:lvl2pPr indent="-285750" lvl="1" marL="914400" rtl="0" algn="l">
              <a:lnSpc>
                <a:spcPct val="90000"/>
              </a:lnSpc>
              <a:spcBef>
                <a:spcPts val="400"/>
              </a:spcBef>
              <a:spcAft>
                <a:spcPts val="0"/>
              </a:spcAft>
              <a:buClr>
                <a:srgbClr val="7F7F7F"/>
              </a:buClr>
              <a:buSzPts val="900"/>
              <a:buChar char="•"/>
              <a:defRPr sz="900">
                <a:solidFill>
                  <a:srgbClr val="7F7F7F"/>
                </a:solidFill>
              </a:defRPr>
            </a:lvl2pPr>
            <a:lvl3pPr indent="-279400" lvl="2" marL="1371600" rtl="0" algn="l">
              <a:lnSpc>
                <a:spcPct val="90000"/>
              </a:lnSpc>
              <a:spcBef>
                <a:spcPts val="400"/>
              </a:spcBef>
              <a:spcAft>
                <a:spcPts val="0"/>
              </a:spcAft>
              <a:buClr>
                <a:srgbClr val="7F7F7F"/>
              </a:buClr>
              <a:buSzPts val="800"/>
              <a:buChar char="•"/>
              <a:defRPr sz="800">
                <a:solidFill>
                  <a:srgbClr val="7F7F7F"/>
                </a:solidFill>
              </a:defRPr>
            </a:lvl3pPr>
            <a:lvl4pPr indent="-279400" lvl="3" marL="1828800" rtl="0" algn="l">
              <a:lnSpc>
                <a:spcPct val="90000"/>
              </a:lnSpc>
              <a:spcBef>
                <a:spcPts val="400"/>
              </a:spcBef>
              <a:spcAft>
                <a:spcPts val="0"/>
              </a:spcAft>
              <a:buClr>
                <a:srgbClr val="7F7F7F"/>
              </a:buClr>
              <a:buSzPts val="800"/>
              <a:buChar char="•"/>
              <a:defRPr sz="800">
                <a:solidFill>
                  <a:srgbClr val="7F7F7F"/>
                </a:solidFill>
              </a:defRPr>
            </a:lvl4pPr>
            <a:lvl5pPr indent="-279400" lvl="4" marL="2286000" rtl="0" algn="l">
              <a:lnSpc>
                <a:spcPct val="90000"/>
              </a:lnSpc>
              <a:spcBef>
                <a:spcPts val="400"/>
              </a:spcBef>
              <a:spcAft>
                <a:spcPts val="0"/>
              </a:spcAft>
              <a:buClr>
                <a:srgbClr val="7F7F7F"/>
              </a:buClr>
              <a:buSzPts val="800"/>
              <a:buChar char="•"/>
              <a:defRPr sz="800">
                <a:solidFill>
                  <a:srgbClr val="7F7F7F"/>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04" name="Google Shape;104;p20"/>
          <p:cNvSpPr txBox="1"/>
          <p:nvPr>
            <p:ph idx="2" type="body"/>
          </p:nvPr>
        </p:nvSpPr>
        <p:spPr>
          <a:xfrm>
            <a:off x="628650" y="1903766"/>
            <a:ext cx="3363000" cy="10389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accent1"/>
              </a:buClr>
              <a:buSzPts val="2100"/>
              <a:buNone/>
              <a:defRPr>
                <a:solidFill>
                  <a:schemeClr val="accent1"/>
                </a:solidFill>
              </a:defRPr>
            </a:lvl1pPr>
            <a:lvl2pPr indent="-342900" lvl="1" marL="914400" rtl="0" algn="l">
              <a:lnSpc>
                <a:spcPct val="90000"/>
              </a:lnSpc>
              <a:spcBef>
                <a:spcPts val="400"/>
              </a:spcBef>
              <a:spcAft>
                <a:spcPts val="0"/>
              </a:spcAft>
              <a:buClr>
                <a:schemeClr val="accent1"/>
              </a:buClr>
              <a:buSzPts val="1800"/>
              <a:buChar char="•"/>
              <a:defRPr>
                <a:solidFill>
                  <a:schemeClr val="accent1"/>
                </a:solidFill>
              </a:defRPr>
            </a:lvl2pPr>
            <a:lvl3pPr indent="-323850" lvl="2" marL="1371600" rtl="0" algn="l">
              <a:lnSpc>
                <a:spcPct val="90000"/>
              </a:lnSpc>
              <a:spcBef>
                <a:spcPts val="400"/>
              </a:spcBef>
              <a:spcAft>
                <a:spcPts val="0"/>
              </a:spcAft>
              <a:buClr>
                <a:schemeClr val="accent1"/>
              </a:buClr>
              <a:buSzPts val="1500"/>
              <a:buChar char="•"/>
              <a:defRPr>
                <a:solidFill>
                  <a:schemeClr val="accent1"/>
                </a:solidFill>
              </a:defRPr>
            </a:lvl3pPr>
            <a:lvl4pPr indent="-317500" lvl="3" marL="1828800" rtl="0" algn="l">
              <a:lnSpc>
                <a:spcPct val="90000"/>
              </a:lnSpc>
              <a:spcBef>
                <a:spcPts val="400"/>
              </a:spcBef>
              <a:spcAft>
                <a:spcPts val="0"/>
              </a:spcAft>
              <a:buClr>
                <a:schemeClr val="accent1"/>
              </a:buClr>
              <a:buSzPts val="1400"/>
              <a:buChar char="•"/>
              <a:defRPr>
                <a:solidFill>
                  <a:schemeClr val="accent1"/>
                </a:solidFill>
              </a:defRPr>
            </a:lvl4pPr>
            <a:lvl5pPr indent="-317500" lvl="4" marL="2286000" rtl="0" algn="l">
              <a:lnSpc>
                <a:spcPct val="90000"/>
              </a:lnSpc>
              <a:spcBef>
                <a:spcPts val="400"/>
              </a:spcBef>
              <a:spcAft>
                <a:spcPts val="0"/>
              </a:spcAft>
              <a:buClr>
                <a:schemeClr val="accent1"/>
              </a:buClr>
              <a:buSzPts val="1400"/>
              <a:buChar char="•"/>
              <a:defRPr>
                <a:solidFill>
                  <a:schemeClr val="accent1"/>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05" name="Google Shape;105;p20"/>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106" name="Google Shape;106;p20"/>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7" name="Google Shape;107;p20"/>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b="0" i="0" sz="800" u="none" cap="none" strike="noStrike">
                <a:solidFill>
                  <a:srgbClr val="AEABAB"/>
                </a:solidFill>
                <a:latin typeface="Poppins"/>
                <a:ea typeface="Poppins"/>
                <a:cs typeface="Poppins"/>
                <a:sym typeface="Poppins"/>
              </a:defRPr>
            </a:lvl1pPr>
            <a:lvl2pPr indent="0" lvl="1" marL="0" rtl="0" algn="r">
              <a:spcBef>
                <a:spcPts val="0"/>
              </a:spcBef>
              <a:buNone/>
              <a:defRPr b="0" i="0" sz="800" u="none" cap="none" strike="noStrike">
                <a:solidFill>
                  <a:srgbClr val="AEABAB"/>
                </a:solidFill>
                <a:latin typeface="Poppins"/>
                <a:ea typeface="Poppins"/>
                <a:cs typeface="Poppins"/>
                <a:sym typeface="Poppins"/>
              </a:defRPr>
            </a:lvl2pPr>
            <a:lvl3pPr indent="0" lvl="2" marL="0" rtl="0" algn="r">
              <a:spcBef>
                <a:spcPts val="0"/>
              </a:spcBef>
              <a:buNone/>
              <a:defRPr b="0" i="0" sz="800" u="none" cap="none" strike="noStrike">
                <a:solidFill>
                  <a:srgbClr val="AEABAB"/>
                </a:solidFill>
                <a:latin typeface="Poppins"/>
                <a:ea typeface="Poppins"/>
                <a:cs typeface="Poppins"/>
                <a:sym typeface="Poppins"/>
              </a:defRPr>
            </a:lvl3pPr>
            <a:lvl4pPr indent="0" lvl="3" marL="0" rtl="0" algn="r">
              <a:spcBef>
                <a:spcPts val="0"/>
              </a:spcBef>
              <a:buNone/>
              <a:defRPr b="0" i="0" sz="800" u="none" cap="none" strike="noStrike">
                <a:solidFill>
                  <a:srgbClr val="AEABAB"/>
                </a:solidFill>
                <a:latin typeface="Poppins"/>
                <a:ea typeface="Poppins"/>
                <a:cs typeface="Poppins"/>
                <a:sym typeface="Poppins"/>
              </a:defRPr>
            </a:lvl4pPr>
            <a:lvl5pPr indent="0" lvl="4" marL="0" rtl="0" algn="r">
              <a:spcBef>
                <a:spcPts val="0"/>
              </a:spcBef>
              <a:buNone/>
              <a:defRPr b="0" i="0" sz="800" u="none" cap="none" strike="noStrike">
                <a:solidFill>
                  <a:srgbClr val="AEABAB"/>
                </a:solidFill>
                <a:latin typeface="Poppins"/>
                <a:ea typeface="Poppins"/>
                <a:cs typeface="Poppins"/>
                <a:sym typeface="Poppins"/>
              </a:defRPr>
            </a:lvl5pPr>
            <a:lvl6pPr indent="0" lvl="5" marL="0" rtl="0" algn="r">
              <a:spcBef>
                <a:spcPts val="0"/>
              </a:spcBef>
              <a:buNone/>
              <a:defRPr b="0" i="0" sz="800" u="none" cap="none" strike="noStrike">
                <a:solidFill>
                  <a:srgbClr val="AEABAB"/>
                </a:solidFill>
                <a:latin typeface="Poppins"/>
                <a:ea typeface="Poppins"/>
                <a:cs typeface="Poppins"/>
                <a:sym typeface="Poppins"/>
              </a:defRPr>
            </a:lvl6pPr>
            <a:lvl7pPr indent="0" lvl="6" marL="0" rtl="0" algn="r">
              <a:spcBef>
                <a:spcPts val="0"/>
              </a:spcBef>
              <a:buNone/>
              <a:defRPr b="0" i="0" sz="800" u="none" cap="none" strike="noStrike">
                <a:solidFill>
                  <a:srgbClr val="AEABAB"/>
                </a:solidFill>
                <a:latin typeface="Poppins"/>
                <a:ea typeface="Poppins"/>
                <a:cs typeface="Poppins"/>
                <a:sym typeface="Poppins"/>
              </a:defRPr>
            </a:lvl7pPr>
            <a:lvl8pPr indent="0" lvl="7" marL="0" rtl="0" algn="r">
              <a:spcBef>
                <a:spcPts val="0"/>
              </a:spcBef>
              <a:buNone/>
              <a:defRPr b="0" i="0" sz="800" u="none" cap="none" strike="noStrike">
                <a:solidFill>
                  <a:srgbClr val="AEABAB"/>
                </a:solidFill>
                <a:latin typeface="Poppins"/>
                <a:ea typeface="Poppins"/>
                <a:cs typeface="Poppins"/>
                <a:sym typeface="Poppins"/>
              </a:defRPr>
            </a:lvl8pPr>
            <a:lvl9pPr indent="0" lvl="8" marL="0" rtl="0" algn="r">
              <a:spcBef>
                <a:spcPts val="0"/>
              </a:spcBef>
              <a:buNone/>
              <a:defRPr b="0" i="0" sz="800" u="none" cap="none" strike="noStrike">
                <a:solidFill>
                  <a:srgbClr val="AEABAB"/>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08" name="Google Shape;108;p20"/>
          <p:cNvSpPr txBox="1"/>
          <p:nvPr>
            <p:ph type="title"/>
          </p:nvPr>
        </p:nvSpPr>
        <p:spPr>
          <a:xfrm>
            <a:off x="628650" y="693627"/>
            <a:ext cx="7886700" cy="4971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9" name="Google Shape;109;p20"/>
          <p:cNvSpPr txBox="1"/>
          <p:nvPr>
            <p:ph idx="3" type="body"/>
          </p:nvPr>
        </p:nvSpPr>
        <p:spPr>
          <a:xfrm>
            <a:off x="628650" y="1190741"/>
            <a:ext cx="7886700" cy="285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accent4"/>
              </a:buClr>
              <a:buSzPts val="1800"/>
              <a:buNone/>
              <a:defRPr sz="1800">
                <a:solidFill>
                  <a:schemeClr val="accent4"/>
                </a:solidFill>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 To Market">
  <p:cSld name="Go To Market">
    <p:spTree>
      <p:nvGrpSpPr>
        <p:cNvPr id="110" name="Shape 110"/>
        <p:cNvGrpSpPr/>
        <p:nvPr/>
      </p:nvGrpSpPr>
      <p:grpSpPr>
        <a:xfrm>
          <a:off x="0" y="0"/>
          <a:ext cx="0" cy="0"/>
          <a:chOff x="0" y="0"/>
          <a:chExt cx="0" cy="0"/>
        </a:xfrm>
      </p:grpSpPr>
      <p:sp>
        <p:nvSpPr>
          <p:cNvPr id="111" name="Google Shape;111;p21"/>
          <p:cNvSpPr txBox="1"/>
          <p:nvPr>
            <p:ph idx="1" type="body"/>
          </p:nvPr>
        </p:nvSpPr>
        <p:spPr>
          <a:xfrm>
            <a:off x="628650" y="1903766"/>
            <a:ext cx="3363600" cy="2686200"/>
          </a:xfrm>
          <a:prstGeom prst="rect">
            <a:avLst/>
          </a:prstGeom>
          <a:noFill/>
          <a:ln>
            <a:noFill/>
          </a:ln>
        </p:spPr>
        <p:txBody>
          <a:bodyPr anchorCtr="0" anchor="t" bIns="34275" lIns="68575" spcFirstLastPara="1" rIns="68575" wrap="square" tIns="34275">
            <a:normAutofit/>
          </a:bodyPr>
          <a:lstStyle>
            <a:lvl1pPr indent="-298450" lvl="0" marL="457200" rtl="0" algn="l">
              <a:lnSpc>
                <a:spcPct val="90000"/>
              </a:lnSpc>
              <a:spcBef>
                <a:spcPts val="800"/>
              </a:spcBef>
              <a:spcAft>
                <a:spcPts val="0"/>
              </a:spcAft>
              <a:buClr>
                <a:srgbClr val="7F7F7F"/>
              </a:buClr>
              <a:buSzPts val="1100"/>
              <a:buChar char="•"/>
              <a:defRPr sz="1100">
                <a:solidFill>
                  <a:srgbClr val="7F7F7F"/>
                </a:solidFill>
              </a:defRPr>
            </a:lvl1pPr>
            <a:lvl2pPr indent="-285750" lvl="1" marL="914400" rtl="0" algn="l">
              <a:lnSpc>
                <a:spcPct val="90000"/>
              </a:lnSpc>
              <a:spcBef>
                <a:spcPts val="400"/>
              </a:spcBef>
              <a:spcAft>
                <a:spcPts val="0"/>
              </a:spcAft>
              <a:buClr>
                <a:srgbClr val="7F7F7F"/>
              </a:buClr>
              <a:buSzPts val="900"/>
              <a:buChar char="•"/>
              <a:defRPr sz="900">
                <a:solidFill>
                  <a:srgbClr val="7F7F7F"/>
                </a:solidFill>
              </a:defRPr>
            </a:lvl2pPr>
            <a:lvl3pPr indent="-279400" lvl="2" marL="1371600" rtl="0" algn="l">
              <a:lnSpc>
                <a:spcPct val="90000"/>
              </a:lnSpc>
              <a:spcBef>
                <a:spcPts val="400"/>
              </a:spcBef>
              <a:spcAft>
                <a:spcPts val="0"/>
              </a:spcAft>
              <a:buClr>
                <a:srgbClr val="7F7F7F"/>
              </a:buClr>
              <a:buSzPts val="800"/>
              <a:buChar char="•"/>
              <a:defRPr sz="800">
                <a:solidFill>
                  <a:srgbClr val="7F7F7F"/>
                </a:solidFill>
              </a:defRPr>
            </a:lvl3pPr>
            <a:lvl4pPr indent="-279400" lvl="3" marL="1828800" rtl="0" algn="l">
              <a:lnSpc>
                <a:spcPct val="90000"/>
              </a:lnSpc>
              <a:spcBef>
                <a:spcPts val="400"/>
              </a:spcBef>
              <a:spcAft>
                <a:spcPts val="0"/>
              </a:spcAft>
              <a:buClr>
                <a:srgbClr val="7F7F7F"/>
              </a:buClr>
              <a:buSzPts val="800"/>
              <a:buChar char="•"/>
              <a:defRPr sz="800">
                <a:solidFill>
                  <a:srgbClr val="7F7F7F"/>
                </a:solidFill>
              </a:defRPr>
            </a:lvl4pPr>
            <a:lvl5pPr indent="-279400" lvl="4" marL="2286000" rtl="0" algn="l">
              <a:lnSpc>
                <a:spcPct val="90000"/>
              </a:lnSpc>
              <a:spcBef>
                <a:spcPts val="400"/>
              </a:spcBef>
              <a:spcAft>
                <a:spcPts val="0"/>
              </a:spcAft>
              <a:buClr>
                <a:srgbClr val="7F7F7F"/>
              </a:buClr>
              <a:buSzPts val="800"/>
              <a:buChar char="•"/>
              <a:defRPr sz="800">
                <a:solidFill>
                  <a:srgbClr val="7F7F7F"/>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12" name="Google Shape;112;p21"/>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113" name="Google Shape;113;p21"/>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14" name="Google Shape;114;p21"/>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b="0" i="0" sz="800" u="none" cap="none" strike="noStrike">
                <a:solidFill>
                  <a:srgbClr val="AEABAB"/>
                </a:solidFill>
                <a:latin typeface="Poppins"/>
                <a:ea typeface="Poppins"/>
                <a:cs typeface="Poppins"/>
                <a:sym typeface="Poppins"/>
              </a:defRPr>
            </a:lvl1pPr>
            <a:lvl2pPr indent="0" lvl="1" marL="0" rtl="0" algn="r">
              <a:spcBef>
                <a:spcPts val="0"/>
              </a:spcBef>
              <a:buNone/>
              <a:defRPr b="0" i="0" sz="800" u="none" cap="none" strike="noStrike">
                <a:solidFill>
                  <a:srgbClr val="AEABAB"/>
                </a:solidFill>
                <a:latin typeface="Poppins"/>
                <a:ea typeface="Poppins"/>
                <a:cs typeface="Poppins"/>
                <a:sym typeface="Poppins"/>
              </a:defRPr>
            </a:lvl2pPr>
            <a:lvl3pPr indent="0" lvl="2" marL="0" rtl="0" algn="r">
              <a:spcBef>
                <a:spcPts val="0"/>
              </a:spcBef>
              <a:buNone/>
              <a:defRPr b="0" i="0" sz="800" u="none" cap="none" strike="noStrike">
                <a:solidFill>
                  <a:srgbClr val="AEABAB"/>
                </a:solidFill>
                <a:latin typeface="Poppins"/>
                <a:ea typeface="Poppins"/>
                <a:cs typeface="Poppins"/>
                <a:sym typeface="Poppins"/>
              </a:defRPr>
            </a:lvl3pPr>
            <a:lvl4pPr indent="0" lvl="3" marL="0" rtl="0" algn="r">
              <a:spcBef>
                <a:spcPts val="0"/>
              </a:spcBef>
              <a:buNone/>
              <a:defRPr b="0" i="0" sz="800" u="none" cap="none" strike="noStrike">
                <a:solidFill>
                  <a:srgbClr val="AEABAB"/>
                </a:solidFill>
                <a:latin typeface="Poppins"/>
                <a:ea typeface="Poppins"/>
                <a:cs typeface="Poppins"/>
                <a:sym typeface="Poppins"/>
              </a:defRPr>
            </a:lvl4pPr>
            <a:lvl5pPr indent="0" lvl="4" marL="0" rtl="0" algn="r">
              <a:spcBef>
                <a:spcPts val="0"/>
              </a:spcBef>
              <a:buNone/>
              <a:defRPr b="0" i="0" sz="800" u="none" cap="none" strike="noStrike">
                <a:solidFill>
                  <a:srgbClr val="AEABAB"/>
                </a:solidFill>
                <a:latin typeface="Poppins"/>
                <a:ea typeface="Poppins"/>
                <a:cs typeface="Poppins"/>
                <a:sym typeface="Poppins"/>
              </a:defRPr>
            </a:lvl5pPr>
            <a:lvl6pPr indent="0" lvl="5" marL="0" rtl="0" algn="r">
              <a:spcBef>
                <a:spcPts val="0"/>
              </a:spcBef>
              <a:buNone/>
              <a:defRPr b="0" i="0" sz="800" u="none" cap="none" strike="noStrike">
                <a:solidFill>
                  <a:srgbClr val="AEABAB"/>
                </a:solidFill>
                <a:latin typeface="Poppins"/>
                <a:ea typeface="Poppins"/>
                <a:cs typeface="Poppins"/>
                <a:sym typeface="Poppins"/>
              </a:defRPr>
            </a:lvl6pPr>
            <a:lvl7pPr indent="0" lvl="6" marL="0" rtl="0" algn="r">
              <a:spcBef>
                <a:spcPts val="0"/>
              </a:spcBef>
              <a:buNone/>
              <a:defRPr b="0" i="0" sz="800" u="none" cap="none" strike="noStrike">
                <a:solidFill>
                  <a:srgbClr val="AEABAB"/>
                </a:solidFill>
                <a:latin typeface="Poppins"/>
                <a:ea typeface="Poppins"/>
                <a:cs typeface="Poppins"/>
                <a:sym typeface="Poppins"/>
              </a:defRPr>
            </a:lvl7pPr>
            <a:lvl8pPr indent="0" lvl="7" marL="0" rtl="0" algn="r">
              <a:spcBef>
                <a:spcPts val="0"/>
              </a:spcBef>
              <a:buNone/>
              <a:defRPr b="0" i="0" sz="800" u="none" cap="none" strike="noStrike">
                <a:solidFill>
                  <a:srgbClr val="AEABAB"/>
                </a:solidFill>
                <a:latin typeface="Poppins"/>
                <a:ea typeface="Poppins"/>
                <a:cs typeface="Poppins"/>
                <a:sym typeface="Poppins"/>
              </a:defRPr>
            </a:lvl8pPr>
            <a:lvl9pPr indent="0" lvl="8" marL="0" rtl="0" algn="r">
              <a:spcBef>
                <a:spcPts val="0"/>
              </a:spcBef>
              <a:buNone/>
              <a:defRPr b="0" i="0" sz="800" u="none" cap="none" strike="noStrike">
                <a:solidFill>
                  <a:srgbClr val="AEABAB"/>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15" name="Google Shape;115;p21"/>
          <p:cNvSpPr txBox="1"/>
          <p:nvPr>
            <p:ph type="title"/>
          </p:nvPr>
        </p:nvSpPr>
        <p:spPr>
          <a:xfrm>
            <a:off x="628650" y="693627"/>
            <a:ext cx="7886700" cy="4971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16" name="Google Shape;116;p21"/>
          <p:cNvSpPr txBox="1"/>
          <p:nvPr>
            <p:ph idx="2" type="body"/>
          </p:nvPr>
        </p:nvSpPr>
        <p:spPr>
          <a:xfrm>
            <a:off x="628650" y="1190741"/>
            <a:ext cx="7886700" cy="285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accent4"/>
              </a:buClr>
              <a:buSzPts val="1800"/>
              <a:buNone/>
              <a:defRPr sz="1800">
                <a:solidFill>
                  <a:schemeClr val="accent4"/>
                </a:solidFill>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Future">
  <p:cSld name="The Future">
    <p:spTree>
      <p:nvGrpSpPr>
        <p:cNvPr id="117" name="Shape 117"/>
        <p:cNvGrpSpPr/>
        <p:nvPr/>
      </p:nvGrpSpPr>
      <p:grpSpPr>
        <a:xfrm>
          <a:off x="0" y="0"/>
          <a:ext cx="0" cy="0"/>
          <a:chOff x="0" y="0"/>
          <a:chExt cx="0" cy="0"/>
        </a:xfrm>
      </p:grpSpPr>
      <p:sp>
        <p:nvSpPr>
          <p:cNvPr id="118" name="Google Shape;118;p22"/>
          <p:cNvSpPr txBox="1"/>
          <p:nvPr>
            <p:ph idx="1" type="body"/>
          </p:nvPr>
        </p:nvSpPr>
        <p:spPr>
          <a:xfrm>
            <a:off x="3731984" y="3633524"/>
            <a:ext cx="1680000" cy="1011300"/>
          </a:xfrm>
          <a:prstGeom prst="rect">
            <a:avLst/>
          </a:prstGeom>
          <a:noFill/>
          <a:ln>
            <a:noFill/>
          </a:ln>
        </p:spPr>
        <p:txBody>
          <a:bodyPr anchorCtr="0" anchor="t" bIns="34275" lIns="68575" spcFirstLastPara="1" rIns="68575" wrap="square" tIns="34275">
            <a:normAutofit/>
          </a:bodyPr>
          <a:lstStyle>
            <a:lvl1pPr indent="-298450" lvl="0" marL="457200" rtl="0" algn="l">
              <a:lnSpc>
                <a:spcPct val="90000"/>
              </a:lnSpc>
              <a:spcBef>
                <a:spcPts val="800"/>
              </a:spcBef>
              <a:spcAft>
                <a:spcPts val="0"/>
              </a:spcAft>
              <a:buClr>
                <a:srgbClr val="7F7F7F"/>
              </a:buClr>
              <a:buSzPts val="1100"/>
              <a:buChar char="•"/>
              <a:defRPr sz="1100">
                <a:solidFill>
                  <a:srgbClr val="7F7F7F"/>
                </a:solidFill>
              </a:defRPr>
            </a:lvl1pPr>
            <a:lvl2pPr indent="-285750" lvl="1" marL="914400" rtl="0" algn="l">
              <a:lnSpc>
                <a:spcPct val="90000"/>
              </a:lnSpc>
              <a:spcBef>
                <a:spcPts val="400"/>
              </a:spcBef>
              <a:spcAft>
                <a:spcPts val="0"/>
              </a:spcAft>
              <a:buClr>
                <a:srgbClr val="7F7F7F"/>
              </a:buClr>
              <a:buSzPts val="900"/>
              <a:buChar char="•"/>
              <a:defRPr sz="900">
                <a:solidFill>
                  <a:srgbClr val="7F7F7F"/>
                </a:solidFill>
              </a:defRPr>
            </a:lvl2pPr>
            <a:lvl3pPr indent="-279400" lvl="2" marL="1371600" rtl="0" algn="l">
              <a:lnSpc>
                <a:spcPct val="90000"/>
              </a:lnSpc>
              <a:spcBef>
                <a:spcPts val="400"/>
              </a:spcBef>
              <a:spcAft>
                <a:spcPts val="0"/>
              </a:spcAft>
              <a:buClr>
                <a:srgbClr val="7F7F7F"/>
              </a:buClr>
              <a:buSzPts val="800"/>
              <a:buChar char="•"/>
              <a:defRPr sz="800">
                <a:solidFill>
                  <a:srgbClr val="7F7F7F"/>
                </a:solidFill>
              </a:defRPr>
            </a:lvl3pPr>
            <a:lvl4pPr indent="-279400" lvl="3" marL="1828800" rtl="0" algn="l">
              <a:lnSpc>
                <a:spcPct val="90000"/>
              </a:lnSpc>
              <a:spcBef>
                <a:spcPts val="400"/>
              </a:spcBef>
              <a:spcAft>
                <a:spcPts val="0"/>
              </a:spcAft>
              <a:buClr>
                <a:srgbClr val="7F7F7F"/>
              </a:buClr>
              <a:buSzPts val="800"/>
              <a:buChar char="•"/>
              <a:defRPr sz="800">
                <a:solidFill>
                  <a:srgbClr val="7F7F7F"/>
                </a:solidFill>
              </a:defRPr>
            </a:lvl4pPr>
            <a:lvl5pPr indent="-279400" lvl="4" marL="2286000" rtl="0" algn="l">
              <a:lnSpc>
                <a:spcPct val="90000"/>
              </a:lnSpc>
              <a:spcBef>
                <a:spcPts val="400"/>
              </a:spcBef>
              <a:spcAft>
                <a:spcPts val="0"/>
              </a:spcAft>
              <a:buClr>
                <a:srgbClr val="7F7F7F"/>
              </a:buClr>
              <a:buSzPts val="800"/>
              <a:buChar char="•"/>
              <a:defRPr sz="800">
                <a:solidFill>
                  <a:srgbClr val="7F7F7F"/>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19" name="Google Shape;119;p22"/>
          <p:cNvSpPr txBox="1"/>
          <p:nvPr>
            <p:ph idx="2" type="body"/>
          </p:nvPr>
        </p:nvSpPr>
        <p:spPr>
          <a:xfrm>
            <a:off x="6835318" y="3667010"/>
            <a:ext cx="1680000" cy="1011300"/>
          </a:xfrm>
          <a:prstGeom prst="rect">
            <a:avLst/>
          </a:prstGeom>
          <a:noFill/>
          <a:ln>
            <a:noFill/>
          </a:ln>
        </p:spPr>
        <p:txBody>
          <a:bodyPr anchorCtr="0" anchor="t" bIns="34275" lIns="68575" spcFirstLastPara="1" rIns="68575" wrap="square" tIns="34275">
            <a:normAutofit/>
          </a:bodyPr>
          <a:lstStyle>
            <a:lvl1pPr indent="-298450" lvl="0" marL="457200" rtl="0" algn="l">
              <a:lnSpc>
                <a:spcPct val="90000"/>
              </a:lnSpc>
              <a:spcBef>
                <a:spcPts val="800"/>
              </a:spcBef>
              <a:spcAft>
                <a:spcPts val="0"/>
              </a:spcAft>
              <a:buClr>
                <a:srgbClr val="7F7F7F"/>
              </a:buClr>
              <a:buSzPts val="1100"/>
              <a:buChar char="•"/>
              <a:defRPr sz="1100">
                <a:solidFill>
                  <a:srgbClr val="7F7F7F"/>
                </a:solidFill>
              </a:defRPr>
            </a:lvl1pPr>
            <a:lvl2pPr indent="-285750" lvl="1" marL="914400" rtl="0" algn="l">
              <a:lnSpc>
                <a:spcPct val="90000"/>
              </a:lnSpc>
              <a:spcBef>
                <a:spcPts val="400"/>
              </a:spcBef>
              <a:spcAft>
                <a:spcPts val="0"/>
              </a:spcAft>
              <a:buClr>
                <a:srgbClr val="7F7F7F"/>
              </a:buClr>
              <a:buSzPts val="900"/>
              <a:buChar char="•"/>
              <a:defRPr sz="900">
                <a:solidFill>
                  <a:srgbClr val="7F7F7F"/>
                </a:solidFill>
              </a:defRPr>
            </a:lvl2pPr>
            <a:lvl3pPr indent="-279400" lvl="2" marL="1371600" rtl="0" algn="l">
              <a:lnSpc>
                <a:spcPct val="90000"/>
              </a:lnSpc>
              <a:spcBef>
                <a:spcPts val="400"/>
              </a:spcBef>
              <a:spcAft>
                <a:spcPts val="0"/>
              </a:spcAft>
              <a:buClr>
                <a:srgbClr val="7F7F7F"/>
              </a:buClr>
              <a:buSzPts val="800"/>
              <a:buChar char="•"/>
              <a:defRPr sz="800">
                <a:solidFill>
                  <a:srgbClr val="7F7F7F"/>
                </a:solidFill>
              </a:defRPr>
            </a:lvl3pPr>
            <a:lvl4pPr indent="-279400" lvl="3" marL="1828800" rtl="0" algn="l">
              <a:lnSpc>
                <a:spcPct val="90000"/>
              </a:lnSpc>
              <a:spcBef>
                <a:spcPts val="400"/>
              </a:spcBef>
              <a:spcAft>
                <a:spcPts val="0"/>
              </a:spcAft>
              <a:buClr>
                <a:srgbClr val="7F7F7F"/>
              </a:buClr>
              <a:buSzPts val="800"/>
              <a:buChar char="•"/>
              <a:defRPr sz="800">
                <a:solidFill>
                  <a:srgbClr val="7F7F7F"/>
                </a:solidFill>
              </a:defRPr>
            </a:lvl4pPr>
            <a:lvl5pPr indent="-279400" lvl="4" marL="2286000" rtl="0" algn="l">
              <a:lnSpc>
                <a:spcPct val="90000"/>
              </a:lnSpc>
              <a:spcBef>
                <a:spcPts val="400"/>
              </a:spcBef>
              <a:spcAft>
                <a:spcPts val="0"/>
              </a:spcAft>
              <a:buClr>
                <a:srgbClr val="7F7F7F"/>
              </a:buClr>
              <a:buSzPts val="800"/>
              <a:buChar char="•"/>
              <a:defRPr sz="800">
                <a:solidFill>
                  <a:srgbClr val="7F7F7F"/>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20" name="Google Shape;120;p22"/>
          <p:cNvSpPr txBox="1"/>
          <p:nvPr>
            <p:ph idx="3" type="body"/>
          </p:nvPr>
        </p:nvSpPr>
        <p:spPr>
          <a:xfrm>
            <a:off x="628650" y="3633525"/>
            <a:ext cx="1680000" cy="1011300"/>
          </a:xfrm>
          <a:prstGeom prst="rect">
            <a:avLst/>
          </a:prstGeom>
          <a:noFill/>
          <a:ln>
            <a:noFill/>
          </a:ln>
        </p:spPr>
        <p:txBody>
          <a:bodyPr anchorCtr="0" anchor="t" bIns="34275" lIns="68575" spcFirstLastPara="1" rIns="68575" wrap="square" tIns="34275">
            <a:normAutofit/>
          </a:bodyPr>
          <a:lstStyle>
            <a:lvl1pPr indent="-298450" lvl="0" marL="457200" rtl="0" algn="l">
              <a:lnSpc>
                <a:spcPct val="90000"/>
              </a:lnSpc>
              <a:spcBef>
                <a:spcPts val="800"/>
              </a:spcBef>
              <a:spcAft>
                <a:spcPts val="0"/>
              </a:spcAft>
              <a:buClr>
                <a:srgbClr val="7F7F7F"/>
              </a:buClr>
              <a:buSzPts val="1100"/>
              <a:buChar char="•"/>
              <a:defRPr sz="1100">
                <a:solidFill>
                  <a:srgbClr val="7F7F7F"/>
                </a:solidFill>
              </a:defRPr>
            </a:lvl1pPr>
            <a:lvl2pPr indent="-285750" lvl="1" marL="914400" rtl="0" algn="l">
              <a:lnSpc>
                <a:spcPct val="90000"/>
              </a:lnSpc>
              <a:spcBef>
                <a:spcPts val="400"/>
              </a:spcBef>
              <a:spcAft>
                <a:spcPts val="0"/>
              </a:spcAft>
              <a:buClr>
                <a:srgbClr val="7F7F7F"/>
              </a:buClr>
              <a:buSzPts val="900"/>
              <a:buChar char="•"/>
              <a:defRPr sz="900">
                <a:solidFill>
                  <a:srgbClr val="7F7F7F"/>
                </a:solidFill>
              </a:defRPr>
            </a:lvl2pPr>
            <a:lvl3pPr indent="-279400" lvl="2" marL="1371600" rtl="0" algn="l">
              <a:lnSpc>
                <a:spcPct val="90000"/>
              </a:lnSpc>
              <a:spcBef>
                <a:spcPts val="400"/>
              </a:spcBef>
              <a:spcAft>
                <a:spcPts val="0"/>
              </a:spcAft>
              <a:buClr>
                <a:srgbClr val="7F7F7F"/>
              </a:buClr>
              <a:buSzPts val="800"/>
              <a:buChar char="•"/>
              <a:defRPr sz="800">
                <a:solidFill>
                  <a:srgbClr val="7F7F7F"/>
                </a:solidFill>
              </a:defRPr>
            </a:lvl3pPr>
            <a:lvl4pPr indent="-279400" lvl="3" marL="1828800" rtl="0" algn="l">
              <a:lnSpc>
                <a:spcPct val="90000"/>
              </a:lnSpc>
              <a:spcBef>
                <a:spcPts val="400"/>
              </a:spcBef>
              <a:spcAft>
                <a:spcPts val="0"/>
              </a:spcAft>
              <a:buClr>
                <a:srgbClr val="7F7F7F"/>
              </a:buClr>
              <a:buSzPts val="800"/>
              <a:buChar char="•"/>
              <a:defRPr sz="800">
                <a:solidFill>
                  <a:srgbClr val="7F7F7F"/>
                </a:solidFill>
              </a:defRPr>
            </a:lvl4pPr>
            <a:lvl5pPr indent="-279400" lvl="4" marL="2286000" rtl="0" algn="l">
              <a:lnSpc>
                <a:spcPct val="90000"/>
              </a:lnSpc>
              <a:spcBef>
                <a:spcPts val="400"/>
              </a:spcBef>
              <a:spcAft>
                <a:spcPts val="0"/>
              </a:spcAft>
              <a:buClr>
                <a:srgbClr val="7F7F7F"/>
              </a:buClr>
              <a:buSzPts val="800"/>
              <a:buChar char="•"/>
              <a:defRPr sz="800">
                <a:solidFill>
                  <a:srgbClr val="7F7F7F"/>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21" name="Google Shape;121;p22"/>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122" name="Google Shape;122;p22"/>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23" name="Google Shape;123;p22"/>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sz="800">
                <a:solidFill>
                  <a:srgbClr val="AEABAB"/>
                </a:solidFill>
                <a:latin typeface="Poppins"/>
                <a:ea typeface="Poppins"/>
                <a:cs typeface="Poppins"/>
                <a:sym typeface="Poppins"/>
              </a:defRPr>
            </a:lvl1pPr>
            <a:lvl2pPr indent="0" lvl="1" marL="0" rtl="0" algn="r">
              <a:spcBef>
                <a:spcPts val="0"/>
              </a:spcBef>
              <a:buNone/>
              <a:defRPr sz="800">
                <a:solidFill>
                  <a:srgbClr val="AEABAB"/>
                </a:solidFill>
                <a:latin typeface="Poppins"/>
                <a:ea typeface="Poppins"/>
                <a:cs typeface="Poppins"/>
                <a:sym typeface="Poppins"/>
              </a:defRPr>
            </a:lvl2pPr>
            <a:lvl3pPr indent="0" lvl="2" marL="0" rtl="0" algn="r">
              <a:spcBef>
                <a:spcPts val="0"/>
              </a:spcBef>
              <a:buNone/>
              <a:defRPr sz="800">
                <a:solidFill>
                  <a:srgbClr val="AEABAB"/>
                </a:solidFill>
                <a:latin typeface="Poppins"/>
                <a:ea typeface="Poppins"/>
                <a:cs typeface="Poppins"/>
                <a:sym typeface="Poppins"/>
              </a:defRPr>
            </a:lvl3pPr>
            <a:lvl4pPr indent="0" lvl="3" marL="0" rtl="0" algn="r">
              <a:spcBef>
                <a:spcPts val="0"/>
              </a:spcBef>
              <a:buNone/>
              <a:defRPr sz="800">
                <a:solidFill>
                  <a:srgbClr val="AEABAB"/>
                </a:solidFill>
                <a:latin typeface="Poppins"/>
                <a:ea typeface="Poppins"/>
                <a:cs typeface="Poppins"/>
                <a:sym typeface="Poppins"/>
              </a:defRPr>
            </a:lvl4pPr>
            <a:lvl5pPr indent="0" lvl="4" marL="0" rtl="0" algn="r">
              <a:spcBef>
                <a:spcPts val="0"/>
              </a:spcBef>
              <a:buNone/>
              <a:defRPr sz="800">
                <a:solidFill>
                  <a:srgbClr val="AEABAB"/>
                </a:solidFill>
                <a:latin typeface="Poppins"/>
                <a:ea typeface="Poppins"/>
                <a:cs typeface="Poppins"/>
                <a:sym typeface="Poppins"/>
              </a:defRPr>
            </a:lvl5pPr>
            <a:lvl6pPr indent="0" lvl="5" marL="0" rtl="0" algn="r">
              <a:spcBef>
                <a:spcPts val="0"/>
              </a:spcBef>
              <a:buNone/>
              <a:defRPr sz="800">
                <a:solidFill>
                  <a:srgbClr val="AEABAB"/>
                </a:solidFill>
                <a:latin typeface="Poppins"/>
                <a:ea typeface="Poppins"/>
                <a:cs typeface="Poppins"/>
                <a:sym typeface="Poppins"/>
              </a:defRPr>
            </a:lvl6pPr>
            <a:lvl7pPr indent="0" lvl="6" marL="0" rtl="0" algn="r">
              <a:spcBef>
                <a:spcPts val="0"/>
              </a:spcBef>
              <a:buNone/>
              <a:defRPr sz="800">
                <a:solidFill>
                  <a:srgbClr val="AEABAB"/>
                </a:solidFill>
                <a:latin typeface="Poppins"/>
                <a:ea typeface="Poppins"/>
                <a:cs typeface="Poppins"/>
                <a:sym typeface="Poppins"/>
              </a:defRPr>
            </a:lvl7pPr>
            <a:lvl8pPr indent="0" lvl="7" marL="0" rtl="0" algn="r">
              <a:spcBef>
                <a:spcPts val="0"/>
              </a:spcBef>
              <a:buNone/>
              <a:defRPr sz="800">
                <a:solidFill>
                  <a:srgbClr val="AEABAB"/>
                </a:solidFill>
                <a:latin typeface="Poppins"/>
                <a:ea typeface="Poppins"/>
                <a:cs typeface="Poppins"/>
                <a:sym typeface="Poppins"/>
              </a:defRPr>
            </a:lvl8pPr>
            <a:lvl9pPr indent="0" lvl="8" marL="0" rtl="0" algn="r">
              <a:spcBef>
                <a:spcPts val="0"/>
              </a:spcBef>
              <a:buNone/>
              <a:defRPr sz="800">
                <a:solidFill>
                  <a:srgbClr val="AEABAB"/>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24" name="Google Shape;124;p22"/>
          <p:cNvSpPr txBox="1"/>
          <p:nvPr>
            <p:ph type="title"/>
          </p:nvPr>
        </p:nvSpPr>
        <p:spPr>
          <a:xfrm>
            <a:off x="628650" y="693627"/>
            <a:ext cx="7886700" cy="4971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25" name="Google Shape;125;p22"/>
          <p:cNvSpPr txBox="1"/>
          <p:nvPr>
            <p:ph idx="4" type="body"/>
          </p:nvPr>
        </p:nvSpPr>
        <p:spPr>
          <a:xfrm>
            <a:off x="628650" y="1190741"/>
            <a:ext cx="7886700" cy="285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accent4"/>
              </a:buClr>
              <a:buSzPts val="1800"/>
              <a:buNone/>
              <a:defRPr sz="1800">
                <a:solidFill>
                  <a:schemeClr val="accent4"/>
                </a:solidFill>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ur Team">
  <p:cSld name="Our Team">
    <p:spTree>
      <p:nvGrpSpPr>
        <p:cNvPr id="126" name="Shape 126"/>
        <p:cNvGrpSpPr/>
        <p:nvPr/>
      </p:nvGrpSpPr>
      <p:grpSpPr>
        <a:xfrm>
          <a:off x="0" y="0"/>
          <a:ext cx="0" cy="0"/>
          <a:chOff x="0" y="0"/>
          <a:chExt cx="0" cy="0"/>
        </a:xfrm>
      </p:grpSpPr>
      <p:sp>
        <p:nvSpPr>
          <p:cNvPr id="127" name="Google Shape;127;p23"/>
          <p:cNvSpPr txBox="1"/>
          <p:nvPr>
            <p:ph idx="1" type="body"/>
          </p:nvPr>
        </p:nvSpPr>
        <p:spPr>
          <a:xfrm>
            <a:off x="3731984" y="3633524"/>
            <a:ext cx="1680000" cy="1011300"/>
          </a:xfrm>
          <a:prstGeom prst="rect">
            <a:avLst/>
          </a:prstGeom>
          <a:noFill/>
          <a:ln>
            <a:noFill/>
          </a:ln>
        </p:spPr>
        <p:txBody>
          <a:bodyPr anchorCtr="0" anchor="t" bIns="34275" lIns="68575" spcFirstLastPara="1" rIns="68575" wrap="square" tIns="34275">
            <a:normAutofit/>
          </a:bodyPr>
          <a:lstStyle>
            <a:lvl1pPr indent="-298450" lvl="0" marL="457200" rtl="0" algn="l">
              <a:lnSpc>
                <a:spcPct val="90000"/>
              </a:lnSpc>
              <a:spcBef>
                <a:spcPts val="800"/>
              </a:spcBef>
              <a:spcAft>
                <a:spcPts val="0"/>
              </a:spcAft>
              <a:buClr>
                <a:srgbClr val="7F7F7F"/>
              </a:buClr>
              <a:buSzPts val="1100"/>
              <a:buChar char="•"/>
              <a:defRPr sz="1100">
                <a:solidFill>
                  <a:srgbClr val="7F7F7F"/>
                </a:solidFill>
              </a:defRPr>
            </a:lvl1pPr>
            <a:lvl2pPr indent="-285750" lvl="1" marL="914400" rtl="0" algn="l">
              <a:lnSpc>
                <a:spcPct val="90000"/>
              </a:lnSpc>
              <a:spcBef>
                <a:spcPts val="400"/>
              </a:spcBef>
              <a:spcAft>
                <a:spcPts val="0"/>
              </a:spcAft>
              <a:buClr>
                <a:srgbClr val="7F7F7F"/>
              </a:buClr>
              <a:buSzPts val="900"/>
              <a:buChar char="•"/>
              <a:defRPr sz="900">
                <a:solidFill>
                  <a:srgbClr val="7F7F7F"/>
                </a:solidFill>
              </a:defRPr>
            </a:lvl2pPr>
            <a:lvl3pPr indent="-279400" lvl="2" marL="1371600" rtl="0" algn="l">
              <a:lnSpc>
                <a:spcPct val="90000"/>
              </a:lnSpc>
              <a:spcBef>
                <a:spcPts val="400"/>
              </a:spcBef>
              <a:spcAft>
                <a:spcPts val="0"/>
              </a:spcAft>
              <a:buClr>
                <a:srgbClr val="7F7F7F"/>
              </a:buClr>
              <a:buSzPts val="800"/>
              <a:buChar char="•"/>
              <a:defRPr sz="800">
                <a:solidFill>
                  <a:srgbClr val="7F7F7F"/>
                </a:solidFill>
              </a:defRPr>
            </a:lvl3pPr>
            <a:lvl4pPr indent="-279400" lvl="3" marL="1828800" rtl="0" algn="l">
              <a:lnSpc>
                <a:spcPct val="90000"/>
              </a:lnSpc>
              <a:spcBef>
                <a:spcPts val="400"/>
              </a:spcBef>
              <a:spcAft>
                <a:spcPts val="0"/>
              </a:spcAft>
              <a:buClr>
                <a:srgbClr val="7F7F7F"/>
              </a:buClr>
              <a:buSzPts val="800"/>
              <a:buChar char="•"/>
              <a:defRPr sz="800">
                <a:solidFill>
                  <a:srgbClr val="7F7F7F"/>
                </a:solidFill>
              </a:defRPr>
            </a:lvl4pPr>
            <a:lvl5pPr indent="-279400" lvl="4" marL="2286000" rtl="0" algn="l">
              <a:lnSpc>
                <a:spcPct val="90000"/>
              </a:lnSpc>
              <a:spcBef>
                <a:spcPts val="400"/>
              </a:spcBef>
              <a:spcAft>
                <a:spcPts val="0"/>
              </a:spcAft>
              <a:buClr>
                <a:srgbClr val="7F7F7F"/>
              </a:buClr>
              <a:buSzPts val="800"/>
              <a:buChar char="•"/>
              <a:defRPr sz="800">
                <a:solidFill>
                  <a:srgbClr val="7F7F7F"/>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28" name="Google Shape;128;p23"/>
          <p:cNvSpPr txBox="1"/>
          <p:nvPr>
            <p:ph idx="2" type="body"/>
          </p:nvPr>
        </p:nvSpPr>
        <p:spPr>
          <a:xfrm>
            <a:off x="6835318" y="3667010"/>
            <a:ext cx="1680000" cy="1011300"/>
          </a:xfrm>
          <a:prstGeom prst="rect">
            <a:avLst/>
          </a:prstGeom>
          <a:noFill/>
          <a:ln>
            <a:noFill/>
          </a:ln>
        </p:spPr>
        <p:txBody>
          <a:bodyPr anchorCtr="0" anchor="t" bIns="34275" lIns="68575" spcFirstLastPara="1" rIns="68575" wrap="square" tIns="34275">
            <a:normAutofit/>
          </a:bodyPr>
          <a:lstStyle>
            <a:lvl1pPr indent="-298450" lvl="0" marL="457200" rtl="0" algn="l">
              <a:lnSpc>
                <a:spcPct val="90000"/>
              </a:lnSpc>
              <a:spcBef>
                <a:spcPts val="800"/>
              </a:spcBef>
              <a:spcAft>
                <a:spcPts val="0"/>
              </a:spcAft>
              <a:buClr>
                <a:srgbClr val="7F7F7F"/>
              </a:buClr>
              <a:buSzPts val="1100"/>
              <a:buChar char="•"/>
              <a:defRPr sz="1100">
                <a:solidFill>
                  <a:srgbClr val="7F7F7F"/>
                </a:solidFill>
              </a:defRPr>
            </a:lvl1pPr>
            <a:lvl2pPr indent="-285750" lvl="1" marL="914400" rtl="0" algn="l">
              <a:lnSpc>
                <a:spcPct val="90000"/>
              </a:lnSpc>
              <a:spcBef>
                <a:spcPts val="400"/>
              </a:spcBef>
              <a:spcAft>
                <a:spcPts val="0"/>
              </a:spcAft>
              <a:buClr>
                <a:srgbClr val="7F7F7F"/>
              </a:buClr>
              <a:buSzPts val="900"/>
              <a:buChar char="•"/>
              <a:defRPr sz="900">
                <a:solidFill>
                  <a:srgbClr val="7F7F7F"/>
                </a:solidFill>
              </a:defRPr>
            </a:lvl2pPr>
            <a:lvl3pPr indent="-279400" lvl="2" marL="1371600" rtl="0" algn="l">
              <a:lnSpc>
                <a:spcPct val="90000"/>
              </a:lnSpc>
              <a:spcBef>
                <a:spcPts val="400"/>
              </a:spcBef>
              <a:spcAft>
                <a:spcPts val="0"/>
              </a:spcAft>
              <a:buClr>
                <a:srgbClr val="7F7F7F"/>
              </a:buClr>
              <a:buSzPts val="800"/>
              <a:buChar char="•"/>
              <a:defRPr sz="800">
                <a:solidFill>
                  <a:srgbClr val="7F7F7F"/>
                </a:solidFill>
              </a:defRPr>
            </a:lvl3pPr>
            <a:lvl4pPr indent="-279400" lvl="3" marL="1828800" rtl="0" algn="l">
              <a:lnSpc>
                <a:spcPct val="90000"/>
              </a:lnSpc>
              <a:spcBef>
                <a:spcPts val="400"/>
              </a:spcBef>
              <a:spcAft>
                <a:spcPts val="0"/>
              </a:spcAft>
              <a:buClr>
                <a:srgbClr val="7F7F7F"/>
              </a:buClr>
              <a:buSzPts val="800"/>
              <a:buChar char="•"/>
              <a:defRPr sz="800">
                <a:solidFill>
                  <a:srgbClr val="7F7F7F"/>
                </a:solidFill>
              </a:defRPr>
            </a:lvl4pPr>
            <a:lvl5pPr indent="-279400" lvl="4" marL="2286000" rtl="0" algn="l">
              <a:lnSpc>
                <a:spcPct val="90000"/>
              </a:lnSpc>
              <a:spcBef>
                <a:spcPts val="400"/>
              </a:spcBef>
              <a:spcAft>
                <a:spcPts val="0"/>
              </a:spcAft>
              <a:buClr>
                <a:srgbClr val="7F7F7F"/>
              </a:buClr>
              <a:buSzPts val="800"/>
              <a:buChar char="•"/>
              <a:defRPr sz="800">
                <a:solidFill>
                  <a:srgbClr val="7F7F7F"/>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29" name="Google Shape;129;p23"/>
          <p:cNvSpPr txBox="1"/>
          <p:nvPr>
            <p:ph idx="3" type="body"/>
          </p:nvPr>
        </p:nvSpPr>
        <p:spPr>
          <a:xfrm>
            <a:off x="628650" y="3633525"/>
            <a:ext cx="1680000" cy="1011300"/>
          </a:xfrm>
          <a:prstGeom prst="rect">
            <a:avLst/>
          </a:prstGeom>
          <a:noFill/>
          <a:ln>
            <a:noFill/>
          </a:ln>
        </p:spPr>
        <p:txBody>
          <a:bodyPr anchorCtr="0" anchor="t" bIns="34275" lIns="68575" spcFirstLastPara="1" rIns="68575" wrap="square" tIns="34275">
            <a:normAutofit/>
          </a:bodyPr>
          <a:lstStyle>
            <a:lvl1pPr indent="-298450" lvl="0" marL="457200" rtl="0" algn="l">
              <a:lnSpc>
                <a:spcPct val="90000"/>
              </a:lnSpc>
              <a:spcBef>
                <a:spcPts val="800"/>
              </a:spcBef>
              <a:spcAft>
                <a:spcPts val="0"/>
              </a:spcAft>
              <a:buClr>
                <a:srgbClr val="7F7F7F"/>
              </a:buClr>
              <a:buSzPts val="1100"/>
              <a:buChar char="•"/>
              <a:defRPr sz="1100">
                <a:solidFill>
                  <a:srgbClr val="7F7F7F"/>
                </a:solidFill>
              </a:defRPr>
            </a:lvl1pPr>
            <a:lvl2pPr indent="-285750" lvl="1" marL="914400" rtl="0" algn="l">
              <a:lnSpc>
                <a:spcPct val="90000"/>
              </a:lnSpc>
              <a:spcBef>
                <a:spcPts val="400"/>
              </a:spcBef>
              <a:spcAft>
                <a:spcPts val="0"/>
              </a:spcAft>
              <a:buClr>
                <a:srgbClr val="7F7F7F"/>
              </a:buClr>
              <a:buSzPts val="900"/>
              <a:buChar char="•"/>
              <a:defRPr sz="900">
                <a:solidFill>
                  <a:srgbClr val="7F7F7F"/>
                </a:solidFill>
              </a:defRPr>
            </a:lvl2pPr>
            <a:lvl3pPr indent="-279400" lvl="2" marL="1371600" rtl="0" algn="l">
              <a:lnSpc>
                <a:spcPct val="90000"/>
              </a:lnSpc>
              <a:spcBef>
                <a:spcPts val="400"/>
              </a:spcBef>
              <a:spcAft>
                <a:spcPts val="0"/>
              </a:spcAft>
              <a:buClr>
                <a:srgbClr val="7F7F7F"/>
              </a:buClr>
              <a:buSzPts val="800"/>
              <a:buChar char="•"/>
              <a:defRPr sz="800">
                <a:solidFill>
                  <a:srgbClr val="7F7F7F"/>
                </a:solidFill>
              </a:defRPr>
            </a:lvl3pPr>
            <a:lvl4pPr indent="-279400" lvl="3" marL="1828800" rtl="0" algn="l">
              <a:lnSpc>
                <a:spcPct val="90000"/>
              </a:lnSpc>
              <a:spcBef>
                <a:spcPts val="400"/>
              </a:spcBef>
              <a:spcAft>
                <a:spcPts val="0"/>
              </a:spcAft>
              <a:buClr>
                <a:srgbClr val="7F7F7F"/>
              </a:buClr>
              <a:buSzPts val="800"/>
              <a:buChar char="•"/>
              <a:defRPr sz="800">
                <a:solidFill>
                  <a:srgbClr val="7F7F7F"/>
                </a:solidFill>
              </a:defRPr>
            </a:lvl4pPr>
            <a:lvl5pPr indent="-279400" lvl="4" marL="2286000" rtl="0" algn="l">
              <a:lnSpc>
                <a:spcPct val="90000"/>
              </a:lnSpc>
              <a:spcBef>
                <a:spcPts val="400"/>
              </a:spcBef>
              <a:spcAft>
                <a:spcPts val="0"/>
              </a:spcAft>
              <a:buClr>
                <a:srgbClr val="7F7F7F"/>
              </a:buClr>
              <a:buSzPts val="800"/>
              <a:buChar char="•"/>
              <a:defRPr sz="800">
                <a:solidFill>
                  <a:srgbClr val="7F7F7F"/>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30" name="Google Shape;130;p23"/>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131" name="Google Shape;131;p23"/>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32" name="Google Shape;132;p23"/>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sz="800">
                <a:solidFill>
                  <a:srgbClr val="AEABAB"/>
                </a:solidFill>
                <a:latin typeface="Poppins"/>
                <a:ea typeface="Poppins"/>
                <a:cs typeface="Poppins"/>
                <a:sym typeface="Poppins"/>
              </a:defRPr>
            </a:lvl1pPr>
            <a:lvl2pPr indent="0" lvl="1" marL="0" rtl="0" algn="r">
              <a:spcBef>
                <a:spcPts val="0"/>
              </a:spcBef>
              <a:buNone/>
              <a:defRPr sz="800">
                <a:solidFill>
                  <a:srgbClr val="AEABAB"/>
                </a:solidFill>
                <a:latin typeface="Poppins"/>
                <a:ea typeface="Poppins"/>
                <a:cs typeface="Poppins"/>
                <a:sym typeface="Poppins"/>
              </a:defRPr>
            </a:lvl2pPr>
            <a:lvl3pPr indent="0" lvl="2" marL="0" rtl="0" algn="r">
              <a:spcBef>
                <a:spcPts val="0"/>
              </a:spcBef>
              <a:buNone/>
              <a:defRPr sz="800">
                <a:solidFill>
                  <a:srgbClr val="AEABAB"/>
                </a:solidFill>
                <a:latin typeface="Poppins"/>
                <a:ea typeface="Poppins"/>
                <a:cs typeface="Poppins"/>
                <a:sym typeface="Poppins"/>
              </a:defRPr>
            </a:lvl3pPr>
            <a:lvl4pPr indent="0" lvl="3" marL="0" rtl="0" algn="r">
              <a:spcBef>
                <a:spcPts val="0"/>
              </a:spcBef>
              <a:buNone/>
              <a:defRPr sz="800">
                <a:solidFill>
                  <a:srgbClr val="AEABAB"/>
                </a:solidFill>
                <a:latin typeface="Poppins"/>
                <a:ea typeface="Poppins"/>
                <a:cs typeface="Poppins"/>
                <a:sym typeface="Poppins"/>
              </a:defRPr>
            </a:lvl4pPr>
            <a:lvl5pPr indent="0" lvl="4" marL="0" rtl="0" algn="r">
              <a:spcBef>
                <a:spcPts val="0"/>
              </a:spcBef>
              <a:buNone/>
              <a:defRPr sz="800">
                <a:solidFill>
                  <a:srgbClr val="AEABAB"/>
                </a:solidFill>
                <a:latin typeface="Poppins"/>
                <a:ea typeface="Poppins"/>
                <a:cs typeface="Poppins"/>
                <a:sym typeface="Poppins"/>
              </a:defRPr>
            </a:lvl5pPr>
            <a:lvl6pPr indent="0" lvl="5" marL="0" rtl="0" algn="r">
              <a:spcBef>
                <a:spcPts val="0"/>
              </a:spcBef>
              <a:buNone/>
              <a:defRPr sz="800">
                <a:solidFill>
                  <a:srgbClr val="AEABAB"/>
                </a:solidFill>
                <a:latin typeface="Poppins"/>
                <a:ea typeface="Poppins"/>
                <a:cs typeface="Poppins"/>
                <a:sym typeface="Poppins"/>
              </a:defRPr>
            </a:lvl6pPr>
            <a:lvl7pPr indent="0" lvl="6" marL="0" rtl="0" algn="r">
              <a:spcBef>
                <a:spcPts val="0"/>
              </a:spcBef>
              <a:buNone/>
              <a:defRPr sz="800">
                <a:solidFill>
                  <a:srgbClr val="AEABAB"/>
                </a:solidFill>
                <a:latin typeface="Poppins"/>
                <a:ea typeface="Poppins"/>
                <a:cs typeface="Poppins"/>
                <a:sym typeface="Poppins"/>
              </a:defRPr>
            </a:lvl7pPr>
            <a:lvl8pPr indent="0" lvl="7" marL="0" rtl="0" algn="r">
              <a:spcBef>
                <a:spcPts val="0"/>
              </a:spcBef>
              <a:buNone/>
              <a:defRPr sz="800">
                <a:solidFill>
                  <a:srgbClr val="AEABAB"/>
                </a:solidFill>
                <a:latin typeface="Poppins"/>
                <a:ea typeface="Poppins"/>
                <a:cs typeface="Poppins"/>
                <a:sym typeface="Poppins"/>
              </a:defRPr>
            </a:lvl8pPr>
            <a:lvl9pPr indent="0" lvl="8" marL="0" rtl="0" algn="r">
              <a:spcBef>
                <a:spcPts val="0"/>
              </a:spcBef>
              <a:buNone/>
              <a:defRPr sz="800">
                <a:solidFill>
                  <a:srgbClr val="AEABAB"/>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33" name="Google Shape;133;p23"/>
          <p:cNvSpPr txBox="1"/>
          <p:nvPr>
            <p:ph type="title"/>
          </p:nvPr>
        </p:nvSpPr>
        <p:spPr>
          <a:xfrm>
            <a:off x="628650" y="693627"/>
            <a:ext cx="7886700" cy="4971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4" name="Google Shape;134;p23"/>
          <p:cNvSpPr txBox="1"/>
          <p:nvPr>
            <p:ph idx="4" type="body"/>
          </p:nvPr>
        </p:nvSpPr>
        <p:spPr>
          <a:xfrm>
            <a:off x="628650" y="1190741"/>
            <a:ext cx="7886700" cy="285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accent4"/>
              </a:buClr>
              <a:buSzPts val="1800"/>
              <a:buNone/>
              <a:defRPr sz="1800">
                <a:solidFill>
                  <a:schemeClr val="accent4"/>
                </a:solidFill>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35" name="Google Shape;135;p23"/>
          <p:cNvSpPr/>
          <p:nvPr>
            <p:ph idx="5" type="pic"/>
          </p:nvPr>
        </p:nvSpPr>
        <p:spPr>
          <a:xfrm>
            <a:off x="628650" y="1850231"/>
            <a:ext cx="1687200" cy="1687200"/>
          </a:xfrm>
          <a:prstGeom prst="ellipse">
            <a:avLst/>
          </a:prstGeom>
          <a:noFill/>
          <a:ln>
            <a:noFill/>
          </a:ln>
        </p:spPr>
      </p:sp>
      <p:sp>
        <p:nvSpPr>
          <p:cNvPr id="136" name="Google Shape;136;p23"/>
          <p:cNvSpPr/>
          <p:nvPr>
            <p:ph idx="6" type="pic"/>
          </p:nvPr>
        </p:nvSpPr>
        <p:spPr>
          <a:xfrm>
            <a:off x="3728441" y="1850231"/>
            <a:ext cx="1687200" cy="1687200"/>
          </a:xfrm>
          <a:prstGeom prst="ellipse">
            <a:avLst/>
          </a:prstGeom>
          <a:noFill/>
          <a:ln>
            <a:noFill/>
          </a:ln>
        </p:spPr>
      </p:sp>
      <p:sp>
        <p:nvSpPr>
          <p:cNvPr id="137" name="Google Shape;137;p23"/>
          <p:cNvSpPr/>
          <p:nvPr>
            <p:ph idx="7" type="pic"/>
          </p:nvPr>
        </p:nvSpPr>
        <p:spPr>
          <a:xfrm>
            <a:off x="6835318" y="1850231"/>
            <a:ext cx="1687200" cy="1687200"/>
          </a:xfrm>
          <a:prstGeom prst="ellipse">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 Projections">
  <p:cSld name="Financial Projections">
    <p:spTree>
      <p:nvGrpSpPr>
        <p:cNvPr id="138" name="Shape 138"/>
        <p:cNvGrpSpPr/>
        <p:nvPr/>
      </p:nvGrpSpPr>
      <p:grpSpPr>
        <a:xfrm>
          <a:off x="0" y="0"/>
          <a:ext cx="0" cy="0"/>
          <a:chOff x="0" y="0"/>
          <a:chExt cx="0" cy="0"/>
        </a:xfrm>
      </p:grpSpPr>
      <p:sp>
        <p:nvSpPr>
          <p:cNvPr id="139" name="Google Shape;139;p24"/>
          <p:cNvSpPr txBox="1"/>
          <p:nvPr>
            <p:ph idx="1" type="body"/>
          </p:nvPr>
        </p:nvSpPr>
        <p:spPr>
          <a:xfrm>
            <a:off x="628650" y="1903766"/>
            <a:ext cx="3363600" cy="2686200"/>
          </a:xfrm>
          <a:prstGeom prst="rect">
            <a:avLst/>
          </a:prstGeom>
          <a:noFill/>
          <a:ln>
            <a:noFill/>
          </a:ln>
        </p:spPr>
        <p:txBody>
          <a:bodyPr anchorCtr="0" anchor="t" bIns="34275" lIns="68575" spcFirstLastPara="1" rIns="68575" wrap="square" tIns="34275">
            <a:normAutofit/>
          </a:bodyPr>
          <a:lstStyle>
            <a:lvl1pPr indent="-298450" lvl="0" marL="457200" rtl="0" algn="l">
              <a:lnSpc>
                <a:spcPct val="90000"/>
              </a:lnSpc>
              <a:spcBef>
                <a:spcPts val="800"/>
              </a:spcBef>
              <a:spcAft>
                <a:spcPts val="0"/>
              </a:spcAft>
              <a:buClr>
                <a:srgbClr val="7F7F7F"/>
              </a:buClr>
              <a:buSzPts val="1100"/>
              <a:buChar char="•"/>
              <a:defRPr sz="1100">
                <a:solidFill>
                  <a:srgbClr val="7F7F7F"/>
                </a:solidFill>
              </a:defRPr>
            </a:lvl1pPr>
            <a:lvl2pPr indent="-285750" lvl="1" marL="914400" rtl="0" algn="l">
              <a:lnSpc>
                <a:spcPct val="90000"/>
              </a:lnSpc>
              <a:spcBef>
                <a:spcPts val="400"/>
              </a:spcBef>
              <a:spcAft>
                <a:spcPts val="0"/>
              </a:spcAft>
              <a:buClr>
                <a:srgbClr val="7F7F7F"/>
              </a:buClr>
              <a:buSzPts val="900"/>
              <a:buChar char="•"/>
              <a:defRPr sz="900">
                <a:solidFill>
                  <a:srgbClr val="7F7F7F"/>
                </a:solidFill>
              </a:defRPr>
            </a:lvl2pPr>
            <a:lvl3pPr indent="-279400" lvl="2" marL="1371600" rtl="0" algn="l">
              <a:lnSpc>
                <a:spcPct val="90000"/>
              </a:lnSpc>
              <a:spcBef>
                <a:spcPts val="400"/>
              </a:spcBef>
              <a:spcAft>
                <a:spcPts val="0"/>
              </a:spcAft>
              <a:buClr>
                <a:srgbClr val="7F7F7F"/>
              </a:buClr>
              <a:buSzPts val="800"/>
              <a:buChar char="•"/>
              <a:defRPr sz="800">
                <a:solidFill>
                  <a:srgbClr val="7F7F7F"/>
                </a:solidFill>
              </a:defRPr>
            </a:lvl3pPr>
            <a:lvl4pPr indent="-279400" lvl="3" marL="1828800" rtl="0" algn="l">
              <a:lnSpc>
                <a:spcPct val="90000"/>
              </a:lnSpc>
              <a:spcBef>
                <a:spcPts val="400"/>
              </a:spcBef>
              <a:spcAft>
                <a:spcPts val="0"/>
              </a:spcAft>
              <a:buClr>
                <a:srgbClr val="7F7F7F"/>
              </a:buClr>
              <a:buSzPts val="800"/>
              <a:buChar char="•"/>
              <a:defRPr sz="800">
                <a:solidFill>
                  <a:srgbClr val="7F7F7F"/>
                </a:solidFill>
              </a:defRPr>
            </a:lvl4pPr>
            <a:lvl5pPr indent="-279400" lvl="4" marL="2286000" rtl="0" algn="l">
              <a:lnSpc>
                <a:spcPct val="90000"/>
              </a:lnSpc>
              <a:spcBef>
                <a:spcPts val="400"/>
              </a:spcBef>
              <a:spcAft>
                <a:spcPts val="0"/>
              </a:spcAft>
              <a:buClr>
                <a:srgbClr val="7F7F7F"/>
              </a:buClr>
              <a:buSzPts val="800"/>
              <a:buChar char="•"/>
              <a:defRPr sz="800">
                <a:solidFill>
                  <a:srgbClr val="7F7F7F"/>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40" name="Google Shape;140;p24"/>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141" name="Google Shape;141;p24"/>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42" name="Google Shape;142;p24"/>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sz="800">
                <a:solidFill>
                  <a:srgbClr val="AEABAB"/>
                </a:solidFill>
                <a:latin typeface="Poppins"/>
                <a:ea typeface="Poppins"/>
                <a:cs typeface="Poppins"/>
                <a:sym typeface="Poppins"/>
              </a:defRPr>
            </a:lvl1pPr>
            <a:lvl2pPr indent="0" lvl="1" marL="0" rtl="0" algn="r">
              <a:spcBef>
                <a:spcPts val="0"/>
              </a:spcBef>
              <a:buNone/>
              <a:defRPr sz="800">
                <a:solidFill>
                  <a:srgbClr val="AEABAB"/>
                </a:solidFill>
                <a:latin typeface="Poppins"/>
                <a:ea typeface="Poppins"/>
                <a:cs typeface="Poppins"/>
                <a:sym typeface="Poppins"/>
              </a:defRPr>
            </a:lvl2pPr>
            <a:lvl3pPr indent="0" lvl="2" marL="0" rtl="0" algn="r">
              <a:spcBef>
                <a:spcPts val="0"/>
              </a:spcBef>
              <a:buNone/>
              <a:defRPr sz="800">
                <a:solidFill>
                  <a:srgbClr val="AEABAB"/>
                </a:solidFill>
                <a:latin typeface="Poppins"/>
                <a:ea typeface="Poppins"/>
                <a:cs typeface="Poppins"/>
                <a:sym typeface="Poppins"/>
              </a:defRPr>
            </a:lvl3pPr>
            <a:lvl4pPr indent="0" lvl="3" marL="0" rtl="0" algn="r">
              <a:spcBef>
                <a:spcPts val="0"/>
              </a:spcBef>
              <a:buNone/>
              <a:defRPr sz="800">
                <a:solidFill>
                  <a:srgbClr val="AEABAB"/>
                </a:solidFill>
                <a:latin typeface="Poppins"/>
                <a:ea typeface="Poppins"/>
                <a:cs typeface="Poppins"/>
                <a:sym typeface="Poppins"/>
              </a:defRPr>
            </a:lvl4pPr>
            <a:lvl5pPr indent="0" lvl="4" marL="0" rtl="0" algn="r">
              <a:spcBef>
                <a:spcPts val="0"/>
              </a:spcBef>
              <a:buNone/>
              <a:defRPr sz="800">
                <a:solidFill>
                  <a:srgbClr val="AEABAB"/>
                </a:solidFill>
                <a:latin typeface="Poppins"/>
                <a:ea typeface="Poppins"/>
                <a:cs typeface="Poppins"/>
                <a:sym typeface="Poppins"/>
              </a:defRPr>
            </a:lvl5pPr>
            <a:lvl6pPr indent="0" lvl="5" marL="0" rtl="0" algn="r">
              <a:spcBef>
                <a:spcPts val="0"/>
              </a:spcBef>
              <a:buNone/>
              <a:defRPr sz="800">
                <a:solidFill>
                  <a:srgbClr val="AEABAB"/>
                </a:solidFill>
                <a:latin typeface="Poppins"/>
                <a:ea typeface="Poppins"/>
                <a:cs typeface="Poppins"/>
                <a:sym typeface="Poppins"/>
              </a:defRPr>
            </a:lvl6pPr>
            <a:lvl7pPr indent="0" lvl="6" marL="0" rtl="0" algn="r">
              <a:spcBef>
                <a:spcPts val="0"/>
              </a:spcBef>
              <a:buNone/>
              <a:defRPr sz="800">
                <a:solidFill>
                  <a:srgbClr val="AEABAB"/>
                </a:solidFill>
                <a:latin typeface="Poppins"/>
                <a:ea typeface="Poppins"/>
                <a:cs typeface="Poppins"/>
                <a:sym typeface="Poppins"/>
              </a:defRPr>
            </a:lvl7pPr>
            <a:lvl8pPr indent="0" lvl="7" marL="0" rtl="0" algn="r">
              <a:spcBef>
                <a:spcPts val="0"/>
              </a:spcBef>
              <a:buNone/>
              <a:defRPr sz="800">
                <a:solidFill>
                  <a:srgbClr val="AEABAB"/>
                </a:solidFill>
                <a:latin typeface="Poppins"/>
                <a:ea typeface="Poppins"/>
                <a:cs typeface="Poppins"/>
                <a:sym typeface="Poppins"/>
              </a:defRPr>
            </a:lvl8pPr>
            <a:lvl9pPr indent="0" lvl="8" marL="0" rtl="0" algn="r">
              <a:spcBef>
                <a:spcPts val="0"/>
              </a:spcBef>
              <a:buNone/>
              <a:defRPr sz="800">
                <a:solidFill>
                  <a:srgbClr val="AEABAB"/>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43" name="Google Shape;143;p24"/>
          <p:cNvSpPr txBox="1"/>
          <p:nvPr>
            <p:ph type="title"/>
          </p:nvPr>
        </p:nvSpPr>
        <p:spPr>
          <a:xfrm>
            <a:off x="628650" y="693627"/>
            <a:ext cx="5126100" cy="4971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4" name="Google Shape;144;p24"/>
          <p:cNvSpPr txBox="1"/>
          <p:nvPr>
            <p:ph idx="2" type="body"/>
          </p:nvPr>
        </p:nvSpPr>
        <p:spPr>
          <a:xfrm>
            <a:off x="628650" y="1190741"/>
            <a:ext cx="5126100" cy="285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accent4"/>
              </a:buClr>
              <a:buSzPts val="1800"/>
              <a:buNone/>
              <a:defRPr sz="1800">
                <a:solidFill>
                  <a:schemeClr val="accent4"/>
                </a:solidFill>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45" name="Google Shape;145;p24"/>
          <p:cNvSpPr/>
          <p:nvPr>
            <p:ph idx="3" type="pic"/>
          </p:nvPr>
        </p:nvSpPr>
        <p:spPr>
          <a:xfrm>
            <a:off x="5755481" y="0"/>
            <a:ext cx="3388500" cy="5143500"/>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 Content">
  <p:cSld name="Title / Subtitle / Content">
    <p:spTree>
      <p:nvGrpSpPr>
        <p:cNvPr id="146" name="Shape 146"/>
        <p:cNvGrpSpPr/>
        <p:nvPr/>
      </p:nvGrpSpPr>
      <p:grpSpPr>
        <a:xfrm>
          <a:off x="0" y="0"/>
          <a:ext cx="0" cy="0"/>
          <a:chOff x="0" y="0"/>
          <a:chExt cx="0" cy="0"/>
        </a:xfrm>
      </p:grpSpPr>
      <p:sp>
        <p:nvSpPr>
          <p:cNvPr id="147" name="Google Shape;147;p25"/>
          <p:cNvSpPr txBox="1"/>
          <p:nvPr>
            <p:ph idx="1" type="body"/>
          </p:nvPr>
        </p:nvSpPr>
        <p:spPr>
          <a:xfrm>
            <a:off x="628650" y="1687285"/>
            <a:ext cx="7886700" cy="2945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48" name="Google Shape;148;p25"/>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149" name="Google Shape;149;p25"/>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50" name="Google Shape;150;p25"/>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sz="800">
                <a:solidFill>
                  <a:srgbClr val="AEABAB"/>
                </a:solidFill>
                <a:latin typeface="Poppins"/>
                <a:ea typeface="Poppins"/>
                <a:cs typeface="Poppins"/>
                <a:sym typeface="Poppins"/>
              </a:defRPr>
            </a:lvl1pPr>
            <a:lvl2pPr indent="0" lvl="1" marL="0" rtl="0" algn="r">
              <a:spcBef>
                <a:spcPts val="0"/>
              </a:spcBef>
              <a:buNone/>
              <a:defRPr sz="800">
                <a:solidFill>
                  <a:srgbClr val="AEABAB"/>
                </a:solidFill>
                <a:latin typeface="Poppins"/>
                <a:ea typeface="Poppins"/>
                <a:cs typeface="Poppins"/>
                <a:sym typeface="Poppins"/>
              </a:defRPr>
            </a:lvl2pPr>
            <a:lvl3pPr indent="0" lvl="2" marL="0" rtl="0" algn="r">
              <a:spcBef>
                <a:spcPts val="0"/>
              </a:spcBef>
              <a:buNone/>
              <a:defRPr sz="800">
                <a:solidFill>
                  <a:srgbClr val="AEABAB"/>
                </a:solidFill>
                <a:latin typeface="Poppins"/>
                <a:ea typeface="Poppins"/>
                <a:cs typeface="Poppins"/>
                <a:sym typeface="Poppins"/>
              </a:defRPr>
            </a:lvl3pPr>
            <a:lvl4pPr indent="0" lvl="3" marL="0" rtl="0" algn="r">
              <a:spcBef>
                <a:spcPts val="0"/>
              </a:spcBef>
              <a:buNone/>
              <a:defRPr sz="800">
                <a:solidFill>
                  <a:srgbClr val="AEABAB"/>
                </a:solidFill>
                <a:latin typeface="Poppins"/>
                <a:ea typeface="Poppins"/>
                <a:cs typeface="Poppins"/>
                <a:sym typeface="Poppins"/>
              </a:defRPr>
            </a:lvl4pPr>
            <a:lvl5pPr indent="0" lvl="4" marL="0" rtl="0" algn="r">
              <a:spcBef>
                <a:spcPts val="0"/>
              </a:spcBef>
              <a:buNone/>
              <a:defRPr sz="800">
                <a:solidFill>
                  <a:srgbClr val="AEABAB"/>
                </a:solidFill>
                <a:latin typeface="Poppins"/>
                <a:ea typeface="Poppins"/>
                <a:cs typeface="Poppins"/>
                <a:sym typeface="Poppins"/>
              </a:defRPr>
            </a:lvl5pPr>
            <a:lvl6pPr indent="0" lvl="5" marL="0" rtl="0" algn="r">
              <a:spcBef>
                <a:spcPts val="0"/>
              </a:spcBef>
              <a:buNone/>
              <a:defRPr sz="800">
                <a:solidFill>
                  <a:srgbClr val="AEABAB"/>
                </a:solidFill>
                <a:latin typeface="Poppins"/>
                <a:ea typeface="Poppins"/>
                <a:cs typeface="Poppins"/>
                <a:sym typeface="Poppins"/>
              </a:defRPr>
            </a:lvl6pPr>
            <a:lvl7pPr indent="0" lvl="6" marL="0" rtl="0" algn="r">
              <a:spcBef>
                <a:spcPts val="0"/>
              </a:spcBef>
              <a:buNone/>
              <a:defRPr sz="800">
                <a:solidFill>
                  <a:srgbClr val="AEABAB"/>
                </a:solidFill>
                <a:latin typeface="Poppins"/>
                <a:ea typeface="Poppins"/>
                <a:cs typeface="Poppins"/>
                <a:sym typeface="Poppins"/>
              </a:defRPr>
            </a:lvl7pPr>
            <a:lvl8pPr indent="0" lvl="7" marL="0" rtl="0" algn="r">
              <a:spcBef>
                <a:spcPts val="0"/>
              </a:spcBef>
              <a:buNone/>
              <a:defRPr sz="800">
                <a:solidFill>
                  <a:srgbClr val="AEABAB"/>
                </a:solidFill>
                <a:latin typeface="Poppins"/>
                <a:ea typeface="Poppins"/>
                <a:cs typeface="Poppins"/>
                <a:sym typeface="Poppins"/>
              </a:defRPr>
            </a:lvl8pPr>
            <a:lvl9pPr indent="0" lvl="8" marL="0" rtl="0" algn="r">
              <a:spcBef>
                <a:spcPts val="0"/>
              </a:spcBef>
              <a:buNone/>
              <a:defRPr sz="800">
                <a:solidFill>
                  <a:srgbClr val="AEABAB"/>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25"/>
          <p:cNvSpPr txBox="1"/>
          <p:nvPr>
            <p:ph type="title"/>
          </p:nvPr>
        </p:nvSpPr>
        <p:spPr>
          <a:xfrm>
            <a:off x="628650" y="693627"/>
            <a:ext cx="7886700" cy="4971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52" name="Google Shape;152;p25"/>
          <p:cNvSpPr txBox="1"/>
          <p:nvPr>
            <p:ph idx="2" type="body"/>
          </p:nvPr>
        </p:nvSpPr>
        <p:spPr>
          <a:xfrm>
            <a:off x="628650" y="1190741"/>
            <a:ext cx="7886700" cy="285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accent4"/>
              </a:buClr>
              <a:buSzPts val="1800"/>
              <a:buNone/>
              <a:defRPr sz="1800">
                <a:solidFill>
                  <a:schemeClr val="accent4"/>
                </a:solidFill>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53" name="Shape 153"/>
        <p:cNvGrpSpPr/>
        <p:nvPr/>
      </p:nvGrpSpPr>
      <p:grpSpPr>
        <a:xfrm>
          <a:off x="0" y="0"/>
          <a:ext cx="0" cy="0"/>
          <a:chOff x="0" y="0"/>
          <a:chExt cx="0" cy="0"/>
        </a:xfrm>
      </p:grpSpPr>
      <p:sp>
        <p:nvSpPr>
          <p:cNvPr id="154" name="Google Shape;154;p26"/>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155" name="Google Shape;155;p26"/>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56" name="Google Shape;156;p26"/>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57" name="Google Shape;157;p26"/>
          <p:cNvSpPr txBox="1"/>
          <p:nvPr>
            <p:ph type="title"/>
          </p:nvPr>
        </p:nvSpPr>
        <p:spPr>
          <a:xfrm>
            <a:off x="628650" y="693627"/>
            <a:ext cx="7886700" cy="4971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0"/>
              </a:spcBef>
              <a:spcAft>
                <a:spcPts val="0"/>
              </a:spcAft>
              <a:buClr>
                <a:schemeClr val="accent1"/>
              </a:buClr>
              <a:buSzPts val="3300"/>
              <a:buFont typeface="Poppins"/>
              <a:buNone/>
              <a:defRPr b="1" sz="33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58" name="Google Shape;158;p26"/>
          <p:cNvSpPr txBox="1"/>
          <p:nvPr>
            <p:ph idx="1" type="body"/>
          </p:nvPr>
        </p:nvSpPr>
        <p:spPr>
          <a:xfrm>
            <a:off x="628650" y="1190741"/>
            <a:ext cx="7886700" cy="285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accent4"/>
              </a:buClr>
              <a:buSzPts val="1800"/>
              <a:buNone/>
              <a:defRPr sz="1800">
                <a:solidFill>
                  <a:schemeClr val="accent4"/>
                </a:solidFill>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9" name="Shape 159"/>
        <p:cNvGrpSpPr/>
        <p:nvPr/>
      </p:nvGrpSpPr>
      <p:grpSpPr>
        <a:xfrm>
          <a:off x="0" y="0"/>
          <a:ext cx="0" cy="0"/>
          <a:chOff x="0" y="0"/>
          <a:chExt cx="0" cy="0"/>
        </a:xfrm>
      </p:grpSpPr>
      <p:sp>
        <p:nvSpPr>
          <p:cNvPr id="160" name="Google Shape;160;p27"/>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spcBef>
                <a:spcPts val="0"/>
              </a:spcBef>
              <a:spcAft>
                <a:spcPts val="0"/>
              </a:spcAft>
              <a:buSzPts val="1100"/>
              <a:buNone/>
              <a:defRPr sz="1400">
                <a:solidFill>
                  <a:schemeClr val="dk1"/>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161" name="Google Shape;161;p27"/>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62" name="Google Shape;162;p27"/>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7" name="Shape 57"/>
        <p:cNvGrpSpPr/>
        <p:nvPr/>
      </p:nvGrpSpPr>
      <p:grpSpPr>
        <a:xfrm>
          <a:off x="0" y="0"/>
          <a:ext cx="0" cy="0"/>
          <a:chOff x="0" y="0"/>
          <a:chExt cx="0" cy="0"/>
        </a:xfrm>
      </p:grpSpPr>
      <p:sp>
        <p:nvSpPr>
          <p:cNvPr id="58" name="Google Shape;58;p14"/>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1" i="0" sz="800" u="none" cap="none" strike="noStrike">
                <a:solidFill>
                  <a:srgbClr val="D0CECE"/>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59" name="Google Shape;59;p14"/>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Poppins"/>
              <a:buNone/>
              <a:defRPr b="1" i="0" sz="3300" u="none" cap="none" strike="noStrike">
                <a:solidFill>
                  <a:schemeClr val="dk1"/>
                </a:solidFill>
                <a:latin typeface="Poppins"/>
                <a:ea typeface="Poppins"/>
                <a:cs typeface="Poppins"/>
                <a:sym typeface="Poppins"/>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60" name="Google Shape;60;p14"/>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Poppins"/>
                <a:ea typeface="Poppins"/>
                <a:cs typeface="Poppins"/>
                <a:sym typeface="Poppins"/>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Poppins"/>
                <a:ea typeface="Poppins"/>
                <a:cs typeface="Poppins"/>
                <a:sym typeface="Poppins"/>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Poppins"/>
                <a:ea typeface="Poppins"/>
                <a:cs typeface="Poppins"/>
                <a:sym typeface="Poppins"/>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9pPr>
          </a:lstStyle>
          <a:p/>
        </p:txBody>
      </p:sp>
      <p:sp>
        <p:nvSpPr>
          <p:cNvPr id="61" name="Google Shape;61;p14"/>
          <p:cNvSpPr txBox="1"/>
          <p:nvPr>
            <p:ph idx="12" type="sldNum"/>
          </p:nvPr>
        </p:nvSpPr>
        <p:spPr>
          <a:xfrm>
            <a:off x="8515350" y="4767263"/>
            <a:ext cx="3420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800" u="none" cap="none" strike="noStrike">
                <a:solidFill>
                  <a:schemeClr val="lt2"/>
                </a:solidFill>
                <a:latin typeface="Poppins"/>
                <a:ea typeface="Poppins"/>
                <a:cs typeface="Poppins"/>
                <a:sym typeface="Poppins"/>
              </a:defRPr>
            </a:lvl1pPr>
            <a:lvl2pPr indent="0" lvl="1" marL="0" marR="0" rtl="0" algn="r">
              <a:spcBef>
                <a:spcPts val="0"/>
              </a:spcBef>
              <a:buNone/>
              <a:defRPr b="0" i="0" sz="800" u="none" cap="none" strike="noStrike">
                <a:solidFill>
                  <a:schemeClr val="lt2"/>
                </a:solidFill>
                <a:latin typeface="Poppins"/>
                <a:ea typeface="Poppins"/>
                <a:cs typeface="Poppins"/>
                <a:sym typeface="Poppins"/>
              </a:defRPr>
            </a:lvl2pPr>
            <a:lvl3pPr indent="0" lvl="2" marL="0" marR="0" rtl="0" algn="r">
              <a:spcBef>
                <a:spcPts val="0"/>
              </a:spcBef>
              <a:buNone/>
              <a:defRPr b="0" i="0" sz="800" u="none" cap="none" strike="noStrike">
                <a:solidFill>
                  <a:schemeClr val="lt2"/>
                </a:solidFill>
                <a:latin typeface="Poppins"/>
                <a:ea typeface="Poppins"/>
                <a:cs typeface="Poppins"/>
                <a:sym typeface="Poppins"/>
              </a:defRPr>
            </a:lvl3pPr>
            <a:lvl4pPr indent="0" lvl="3" marL="0" marR="0" rtl="0" algn="r">
              <a:spcBef>
                <a:spcPts val="0"/>
              </a:spcBef>
              <a:buNone/>
              <a:defRPr b="0" i="0" sz="800" u="none" cap="none" strike="noStrike">
                <a:solidFill>
                  <a:schemeClr val="lt2"/>
                </a:solidFill>
                <a:latin typeface="Poppins"/>
                <a:ea typeface="Poppins"/>
                <a:cs typeface="Poppins"/>
                <a:sym typeface="Poppins"/>
              </a:defRPr>
            </a:lvl4pPr>
            <a:lvl5pPr indent="0" lvl="4" marL="0" marR="0" rtl="0" algn="r">
              <a:spcBef>
                <a:spcPts val="0"/>
              </a:spcBef>
              <a:buNone/>
              <a:defRPr b="0" i="0" sz="800" u="none" cap="none" strike="noStrike">
                <a:solidFill>
                  <a:schemeClr val="lt2"/>
                </a:solidFill>
                <a:latin typeface="Poppins"/>
                <a:ea typeface="Poppins"/>
                <a:cs typeface="Poppins"/>
                <a:sym typeface="Poppins"/>
              </a:defRPr>
            </a:lvl5pPr>
            <a:lvl6pPr indent="0" lvl="5" marL="0" marR="0" rtl="0" algn="r">
              <a:spcBef>
                <a:spcPts val="0"/>
              </a:spcBef>
              <a:buNone/>
              <a:defRPr b="0" i="0" sz="800" u="none" cap="none" strike="noStrike">
                <a:solidFill>
                  <a:schemeClr val="lt2"/>
                </a:solidFill>
                <a:latin typeface="Poppins"/>
                <a:ea typeface="Poppins"/>
                <a:cs typeface="Poppins"/>
                <a:sym typeface="Poppins"/>
              </a:defRPr>
            </a:lvl6pPr>
            <a:lvl7pPr indent="0" lvl="6" marL="0" marR="0" rtl="0" algn="r">
              <a:spcBef>
                <a:spcPts val="0"/>
              </a:spcBef>
              <a:buNone/>
              <a:defRPr b="0" i="0" sz="800" u="none" cap="none" strike="noStrike">
                <a:solidFill>
                  <a:schemeClr val="lt2"/>
                </a:solidFill>
                <a:latin typeface="Poppins"/>
                <a:ea typeface="Poppins"/>
                <a:cs typeface="Poppins"/>
                <a:sym typeface="Poppins"/>
              </a:defRPr>
            </a:lvl7pPr>
            <a:lvl8pPr indent="0" lvl="7" marL="0" marR="0" rtl="0" algn="r">
              <a:spcBef>
                <a:spcPts val="0"/>
              </a:spcBef>
              <a:buNone/>
              <a:defRPr b="0" i="0" sz="800" u="none" cap="none" strike="noStrike">
                <a:solidFill>
                  <a:schemeClr val="lt2"/>
                </a:solidFill>
                <a:latin typeface="Poppins"/>
                <a:ea typeface="Poppins"/>
                <a:cs typeface="Poppins"/>
                <a:sym typeface="Poppins"/>
              </a:defRPr>
            </a:lvl8pPr>
            <a:lvl9pPr indent="0" lvl="8" marL="0" marR="0" rtl="0" algn="r">
              <a:spcBef>
                <a:spcPts val="0"/>
              </a:spcBef>
              <a:buNone/>
              <a:defRPr b="0" i="0" sz="800" u="none" cap="none" strike="noStrike">
                <a:solidFill>
                  <a:schemeClr val="lt2"/>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6.jp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66" name="Shape 166"/>
        <p:cNvGrpSpPr/>
        <p:nvPr/>
      </p:nvGrpSpPr>
      <p:grpSpPr>
        <a:xfrm>
          <a:off x="0" y="0"/>
          <a:ext cx="0" cy="0"/>
          <a:chOff x="0" y="0"/>
          <a:chExt cx="0" cy="0"/>
        </a:xfrm>
      </p:grpSpPr>
      <p:pic>
        <p:nvPicPr>
          <p:cNvPr id="167" name="Google Shape;167;p28"/>
          <p:cNvPicPr preferRelativeResize="0"/>
          <p:nvPr/>
        </p:nvPicPr>
        <p:blipFill rotWithShape="1">
          <a:blip r:embed="rId3">
            <a:alphaModFix amt="92000"/>
          </a:blip>
          <a:srcRect b="6656" l="432" r="5458" t="887"/>
          <a:stretch/>
        </p:blipFill>
        <p:spPr>
          <a:xfrm>
            <a:off x="0" y="0"/>
            <a:ext cx="9144000" cy="5143500"/>
          </a:xfrm>
          <a:prstGeom prst="rect">
            <a:avLst/>
          </a:prstGeom>
          <a:noFill/>
          <a:ln>
            <a:noFill/>
          </a:ln>
        </p:spPr>
      </p:pic>
      <p:sp>
        <p:nvSpPr>
          <p:cNvPr id="168" name="Google Shape;168;p28"/>
          <p:cNvSpPr/>
          <p:nvPr/>
        </p:nvSpPr>
        <p:spPr>
          <a:xfrm>
            <a:off x="24" y="0"/>
            <a:ext cx="5754900" cy="5143500"/>
          </a:xfrm>
          <a:prstGeom prst="rect">
            <a:avLst/>
          </a:prstGeom>
          <a:solidFill>
            <a:srgbClr val="69C9D0">
              <a:alpha val="7547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169" name="Google Shape;169;p28"/>
          <p:cNvSpPr txBox="1"/>
          <p:nvPr>
            <p:ph idx="1" type="subTitle"/>
          </p:nvPr>
        </p:nvSpPr>
        <p:spPr>
          <a:xfrm>
            <a:off x="725250" y="3592268"/>
            <a:ext cx="5523000" cy="575400"/>
          </a:xfrm>
          <a:prstGeom prst="rect">
            <a:avLst/>
          </a:prstGeom>
          <a:noFill/>
          <a:ln>
            <a:noFill/>
          </a:ln>
        </p:spPr>
        <p:txBody>
          <a:bodyPr anchorCtr="0" anchor="t" bIns="34275" lIns="68575" spcFirstLastPara="1" rIns="68575" wrap="square" tIns="34275">
            <a:normAutofit/>
          </a:bodyPr>
          <a:lstStyle/>
          <a:p>
            <a:pPr indent="0" lvl="0" marL="0" rtl="0" algn="l">
              <a:lnSpc>
                <a:spcPct val="70000"/>
              </a:lnSpc>
              <a:spcBef>
                <a:spcPts val="0"/>
              </a:spcBef>
              <a:spcAft>
                <a:spcPts val="0"/>
              </a:spcAft>
              <a:buClr>
                <a:schemeClr val="lt1"/>
              </a:buClr>
              <a:buSzPts val="1800"/>
              <a:buNone/>
            </a:pPr>
            <a:r>
              <a:rPr lang="en" sz="1700">
                <a:solidFill>
                  <a:schemeClr val="lt1"/>
                </a:solidFill>
              </a:rPr>
              <a:t>Rainey Fu, Humzah Khan, Tabitha Kim</a:t>
            </a:r>
            <a:endParaRPr sz="1700">
              <a:solidFill>
                <a:schemeClr val="lt1"/>
              </a:solidFill>
            </a:endParaRPr>
          </a:p>
          <a:p>
            <a:pPr indent="0" lvl="0" marL="0" rtl="0" algn="l">
              <a:lnSpc>
                <a:spcPct val="70000"/>
              </a:lnSpc>
              <a:spcBef>
                <a:spcPts val="0"/>
              </a:spcBef>
              <a:spcAft>
                <a:spcPts val="0"/>
              </a:spcAft>
              <a:buClr>
                <a:schemeClr val="lt1"/>
              </a:buClr>
              <a:buSzPts val="1800"/>
              <a:buNone/>
            </a:pPr>
            <a:r>
              <a:t/>
            </a:r>
            <a:endParaRPr sz="788">
              <a:solidFill>
                <a:schemeClr val="lt1"/>
              </a:solidFill>
            </a:endParaRPr>
          </a:p>
          <a:p>
            <a:pPr indent="0" lvl="0" marL="0" rtl="0" algn="l">
              <a:lnSpc>
                <a:spcPct val="70000"/>
              </a:lnSpc>
              <a:spcBef>
                <a:spcPts val="0"/>
              </a:spcBef>
              <a:spcAft>
                <a:spcPts val="0"/>
              </a:spcAft>
              <a:buClr>
                <a:schemeClr val="lt1"/>
              </a:buClr>
              <a:buSzPts val="1800"/>
              <a:buNone/>
            </a:pPr>
            <a:r>
              <a:rPr lang="en" sz="1700">
                <a:solidFill>
                  <a:schemeClr val="lt1"/>
                </a:solidFill>
              </a:rPr>
              <a:t>March 26th, 2023</a:t>
            </a:r>
            <a:endParaRPr sz="1700">
              <a:solidFill>
                <a:schemeClr val="lt1"/>
              </a:solidFill>
            </a:endParaRPr>
          </a:p>
        </p:txBody>
      </p:sp>
      <p:sp>
        <p:nvSpPr>
          <p:cNvPr id="170" name="Google Shape;170;p28"/>
          <p:cNvSpPr/>
          <p:nvPr/>
        </p:nvSpPr>
        <p:spPr>
          <a:xfrm>
            <a:off x="765629" y="2844800"/>
            <a:ext cx="8378400" cy="6966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171" name="Google Shape;171;p28"/>
          <p:cNvSpPr txBox="1"/>
          <p:nvPr>
            <p:ph type="ctrTitle"/>
          </p:nvPr>
        </p:nvSpPr>
        <p:spPr>
          <a:xfrm>
            <a:off x="765629" y="957943"/>
            <a:ext cx="4989300" cy="2583600"/>
          </a:xfrm>
          <a:prstGeom prst="rect">
            <a:avLst/>
          </a:prstGeom>
          <a:noFill/>
          <a:ln>
            <a:noFill/>
          </a:ln>
        </p:spPr>
        <p:txBody>
          <a:bodyPr anchorCtr="0" anchor="b" bIns="34275" lIns="68575" spcFirstLastPara="1" rIns="68575" wrap="square" tIns="34275">
            <a:normAutofit/>
          </a:bodyPr>
          <a:lstStyle/>
          <a:p>
            <a:pPr indent="0" lvl="0" marL="0" rtl="0" algn="l">
              <a:lnSpc>
                <a:spcPct val="90000"/>
              </a:lnSpc>
              <a:spcBef>
                <a:spcPts val="0"/>
              </a:spcBef>
              <a:spcAft>
                <a:spcPts val="0"/>
              </a:spcAft>
              <a:buClr>
                <a:schemeClr val="accent1"/>
              </a:buClr>
              <a:buSzPts val="4500"/>
              <a:buFont typeface="Poppins"/>
              <a:buNone/>
            </a:pPr>
            <a:r>
              <a:rPr lang="en"/>
              <a:t>Classifying </a:t>
            </a:r>
            <a:endParaRPr/>
          </a:p>
          <a:p>
            <a:pPr indent="0" lvl="0" marL="0" rtl="0" algn="l">
              <a:lnSpc>
                <a:spcPct val="90000"/>
              </a:lnSpc>
              <a:spcBef>
                <a:spcPts val="0"/>
              </a:spcBef>
              <a:spcAft>
                <a:spcPts val="0"/>
              </a:spcAft>
              <a:buClr>
                <a:schemeClr val="accent1"/>
              </a:buClr>
              <a:buSzPts val="4500"/>
              <a:buFont typeface="Poppins"/>
              <a:buNone/>
            </a:pPr>
            <a:r>
              <a:rPr lang="en"/>
              <a:t>Artwork:</a:t>
            </a:r>
            <a:endParaRPr/>
          </a:p>
          <a:p>
            <a:pPr indent="0" lvl="0" marL="0" rtl="0" algn="l">
              <a:lnSpc>
                <a:spcPct val="90000"/>
              </a:lnSpc>
              <a:spcBef>
                <a:spcPts val="0"/>
              </a:spcBef>
              <a:spcAft>
                <a:spcPts val="0"/>
              </a:spcAft>
              <a:buClr>
                <a:schemeClr val="accent1"/>
              </a:buClr>
              <a:buSzPts val="4500"/>
              <a:buFont typeface="Poppins"/>
              <a:buNone/>
            </a:pPr>
            <a:r>
              <a:rPr lang="en">
                <a:solidFill>
                  <a:schemeClr val="lt1"/>
                </a:solidFill>
              </a:rPr>
              <a:t>AI vs Human</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255" name="Shape 255"/>
        <p:cNvGrpSpPr/>
        <p:nvPr/>
      </p:nvGrpSpPr>
      <p:grpSpPr>
        <a:xfrm>
          <a:off x="0" y="0"/>
          <a:ext cx="0" cy="0"/>
          <a:chOff x="0" y="0"/>
          <a:chExt cx="0" cy="0"/>
        </a:xfrm>
      </p:grpSpPr>
      <p:sp>
        <p:nvSpPr>
          <p:cNvPr id="256" name="Google Shape;256;p37"/>
          <p:cNvSpPr/>
          <p:nvPr/>
        </p:nvSpPr>
        <p:spPr>
          <a:xfrm>
            <a:off x="628650" y="1949475"/>
            <a:ext cx="960000" cy="3285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257" name="Google Shape;257;p37"/>
          <p:cNvSpPr txBox="1"/>
          <p:nvPr>
            <p:ph type="title"/>
          </p:nvPr>
        </p:nvSpPr>
        <p:spPr>
          <a:xfrm>
            <a:off x="628650" y="693627"/>
            <a:ext cx="7886700" cy="497100"/>
          </a:xfrm>
          <a:prstGeom prst="rect">
            <a:avLst/>
          </a:prstGeom>
          <a:noFill/>
          <a:ln>
            <a:noFill/>
          </a:ln>
        </p:spPr>
        <p:txBody>
          <a:bodyPr anchorCtr="0" anchor="t" bIns="34275" lIns="68575" spcFirstLastPara="1" rIns="68575" wrap="square" tIns="34275">
            <a:normAutofit fontScale="90000"/>
          </a:bodyPr>
          <a:lstStyle/>
          <a:p>
            <a:pPr indent="0" lvl="0" marL="0" rtl="0" algn="l">
              <a:lnSpc>
                <a:spcPct val="90000"/>
              </a:lnSpc>
              <a:spcBef>
                <a:spcPts val="0"/>
              </a:spcBef>
              <a:spcAft>
                <a:spcPts val="0"/>
              </a:spcAft>
              <a:buClr>
                <a:schemeClr val="accent1"/>
              </a:buClr>
              <a:buSzPct val="100000"/>
              <a:buFont typeface="Poppins"/>
              <a:buNone/>
            </a:pPr>
            <a:r>
              <a:rPr lang="en"/>
              <a:t>Dataset</a:t>
            </a:r>
            <a:endParaRPr/>
          </a:p>
        </p:txBody>
      </p:sp>
      <p:sp>
        <p:nvSpPr>
          <p:cNvPr id="258" name="Google Shape;258;p37"/>
          <p:cNvSpPr txBox="1"/>
          <p:nvPr>
            <p:ph idx="3" type="body"/>
          </p:nvPr>
        </p:nvSpPr>
        <p:spPr>
          <a:xfrm>
            <a:off x="628650" y="1190741"/>
            <a:ext cx="7886700" cy="285900"/>
          </a:xfrm>
          <a:prstGeom prst="rect">
            <a:avLst/>
          </a:prstGeom>
          <a:noFill/>
          <a:ln>
            <a:noFill/>
          </a:ln>
        </p:spPr>
        <p:txBody>
          <a:bodyPr anchorCtr="0" anchor="t" bIns="34275" lIns="68575" spcFirstLastPara="1" rIns="68575" wrap="square" tIns="34275">
            <a:normAutofit lnSpcReduction="20000"/>
          </a:bodyPr>
          <a:lstStyle/>
          <a:p>
            <a:pPr indent="0" lvl="0" marL="0" rtl="0" algn="l">
              <a:lnSpc>
                <a:spcPct val="90000"/>
              </a:lnSpc>
              <a:spcBef>
                <a:spcPts val="0"/>
              </a:spcBef>
              <a:spcAft>
                <a:spcPts val="0"/>
              </a:spcAft>
              <a:buClr>
                <a:schemeClr val="dk1"/>
              </a:buClr>
              <a:buSzPts val="1100"/>
              <a:buNone/>
            </a:pPr>
            <a:r>
              <a:rPr lang="en"/>
              <a:t>We use a custom dataset combined of public datasets:</a:t>
            </a:r>
            <a:endParaRPr/>
          </a:p>
        </p:txBody>
      </p:sp>
      <p:sp>
        <p:nvSpPr>
          <p:cNvPr id="259" name="Google Shape;259;p37"/>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en"/>
              <a:t>PRESENTATION OR COMPANY NAME HERE</a:t>
            </a:r>
            <a:endParaRPr/>
          </a:p>
        </p:txBody>
      </p:sp>
      <p:sp>
        <p:nvSpPr>
          <p:cNvPr id="260" name="Google Shape;260;p37"/>
          <p:cNvSpPr/>
          <p:nvPr/>
        </p:nvSpPr>
        <p:spPr>
          <a:xfrm>
            <a:off x="628650" y="2407500"/>
            <a:ext cx="1056300" cy="3285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261" name="Google Shape;261;p37"/>
          <p:cNvSpPr/>
          <p:nvPr/>
        </p:nvSpPr>
        <p:spPr>
          <a:xfrm>
            <a:off x="1773625" y="2407500"/>
            <a:ext cx="1921500" cy="3285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262" name="Google Shape;262;p37"/>
          <p:cNvSpPr/>
          <p:nvPr/>
        </p:nvSpPr>
        <p:spPr>
          <a:xfrm>
            <a:off x="628650" y="2865525"/>
            <a:ext cx="2219100" cy="3285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263" name="Google Shape;263;p37"/>
          <p:cNvSpPr/>
          <p:nvPr/>
        </p:nvSpPr>
        <p:spPr>
          <a:xfrm>
            <a:off x="2948800" y="2865525"/>
            <a:ext cx="1573800" cy="3285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264" name="Google Shape;264;p37"/>
          <p:cNvSpPr/>
          <p:nvPr/>
        </p:nvSpPr>
        <p:spPr>
          <a:xfrm>
            <a:off x="628650" y="3323550"/>
            <a:ext cx="1007100" cy="3285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265" name="Google Shape;265;p37"/>
          <p:cNvSpPr txBox="1"/>
          <p:nvPr>
            <p:ph idx="2" type="body"/>
          </p:nvPr>
        </p:nvSpPr>
        <p:spPr>
          <a:xfrm>
            <a:off x="628650" y="1891650"/>
            <a:ext cx="5175600" cy="2460600"/>
          </a:xfrm>
          <a:prstGeom prst="rect">
            <a:avLst/>
          </a:prstGeom>
          <a:noFill/>
          <a:ln>
            <a:noFill/>
          </a:ln>
        </p:spPr>
        <p:txBody>
          <a:bodyPr anchorCtr="0" anchor="t" bIns="34275" lIns="68575" spcFirstLastPara="1" rIns="68575" wrap="square" tIns="34275">
            <a:normAutofit/>
          </a:bodyPr>
          <a:lstStyle/>
          <a:p>
            <a:pPr indent="0" lvl="0" marL="0" rtl="0" algn="l">
              <a:lnSpc>
                <a:spcPct val="150000"/>
              </a:lnSpc>
              <a:spcBef>
                <a:spcPts val="0"/>
              </a:spcBef>
              <a:spcAft>
                <a:spcPts val="0"/>
              </a:spcAft>
              <a:buClr>
                <a:schemeClr val="dk1"/>
              </a:buClr>
              <a:buSzPts val="1100"/>
              <a:buFont typeface="Arial"/>
              <a:buNone/>
            </a:pPr>
            <a:r>
              <a:rPr b="1" lang="en">
                <a:solidFill>
                  <a:schemeClr val="lt1"/>
                </a:solidFill>
              </a:rPr>
              <a:t>LAION</a:t>
            </a:r>
            <a:r>
              <a:rPr lang="en"/>
              <a:t> for authentic images</a:t>
            </a:r>
            <a:endParaRPr/>
          </a:p>
          <a:p>
            <a:pPr indent="0" lvl="0" marL="0" rtl="0" algn="l">
              <a:lnSpc>
                <a:spcPct val="150000"/>
              </a:lnSpc>
              <a:spcBef>
                <a:spcPts val="0"/>
              </a:spcBef>
              <a:spcAft>
                <a:spcPts val="0"/>
              </a:spcAft>
              <a:buClr>
                <a:schemeClr val="dk1"/>
              </a:buClr>
              <a:buSzPts val="1100"/>
              <a:buNone/>
            </a:pPr>
            <a:r>
              <a:rPr b="1" lang="en">
                <a:solidFill>
                  <a:schemeClr val="lt1"/>
                </a:solidFill>
              </a:rPr>
              <a:t>Kaggle</a:t>
            </a:r>
            <a:r>
              <a:rPr lang="en"/>
              <a:t>/</a:t>
            </a:r>
            <a:r>
              <a:rPr b="1" lang="en">
                <a:solidFill>
                  <a:schemeClr val="lt1"/>
                </a:solidFill>
              </a:rPr>
              <a:t>Hugging Face</a:t>
            </a:r>
            <a:r>
              <a:rPr lang="en"/>
              <a:t> datasets for </a:t>
            </a:r>
            <a:r>
              <a:rPr b="1" lang="en">
                <a:solidFill>
                  <a:schemeClr val="lt1"/>
                </a:solidFill>
              </a:rPr>
              <a:t>Stable Diffusion</a:t>
            </a:r>
            <a:r>
              <a:rPr lang="en"/>
              <a:t>, </a:t>
            </a:r>
            <a:r>
              <a:rPr b="1" lang="en">
                <a:solidFill>
                  <a:schemeClr val="lt1"/>
                </a:solidFill>
              </a:rPr>
              <a:t>Midjourney</a:t>
            </a:r>
            <a:r>
              <a:rPr lang="en"/>
              <a:t>, and </a:t>
            </a:r>
            <a:r>
              <a:rPr b="1" lang="en">
                <a:solidFill>
                  <a:schemeClr val="accent3"/>
                </a:solidFill>
              </a:rPr>
              <a:t>Dalle 2</a:t>
            </a:r>
            <a:r>
              <a:rPr lang="en"/>
              <a:t> images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9" name="Shape 269"/>
        <p:cNvGrpSpPr/>
        <p:nvPr/>
      </p:nvGrpSpPr>
      <p:grpSpPr>
        <a:xfrm>
          <a:off x="0" y="0"/>
          <a:ext cx="0" cy="0"/>
          <a:chOff x="0" y="0"/>
          <a:chExt cx="0" cy="0"/>
        </a:xfrm>
      </p:grpSpPr>
      <p:sp>
        <p:nvSpPr>
          <p:cNvPr id="270" name="Google Shape;270;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a:t>
            </a:r>
            <a:endParaRPr/>
          </a:p>
        </p:txBody>
      </p:sp>
      <p:sp>
        <p:nvSpPr>
          <p:cNvPr id="271" name="Google Shape;271;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use a custom dataset </a:t>
            </a:r>
            <a:r>
              <a:rPr lang="en"/>
              <a:t>combined of public datasets: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LAION for authentic images</a:t>
            </a:r>
            <a:endParaRPr/>
          </a:p>
          <a:p>
            <a:pPr indent="0" lvl="0" marL="0" rtl="0" algn="l">
              <a:spcBef>
                <a:spcPts val="1200"/>
              </a:spcBef>
              <a:spcAft>
                <a:spcPts val="1200"/>
              </a:spcAft>
              <a:buNone/>
            </a:pPr>
            <a:r>
              <a:rPr lang="en"/>
              <a:t>Kaggle/Hugging Face datasets for Stable Diffusion, Midjourney, and Dalle 2 images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9"/>
          <p:cNvSpPr txBox="1"/>
          <p:nvPr>
            <p:ph idx="1" type="body"/>
          </p:nvPr>
        </p:nvSpPr>
        <p:spPr>
          <a:xfrm>
            <a:off x="628650" y="1448850"/>
            <a:ext cx="3785700" cy="3022800"/>
          </a:xfrm>
          <a:prstGeom prst="rect">
            <a:avLst/>
          </a:prstGeom>
          <a:noFill/>
          <a:ln>
            <a:noFill/>
          </a:ln>
        </p:spPr>
        <p:txBody>
          <a:bodyPr anchorCtr="0" anchor="t" bIns="34275" lIns="68575" spcFirstLastPara="1" rIns="68575" wrap="square" tIns="34275">
            <a:normAutofit/>
          </a:bodyPr>
          <a:lstStyle/>
          <a:p>
            <a:pPr indent="-184150" lvl="0" marL="177800" rtl="0" algn="l">
              <a:lnSpc>
                <a:spcPct val="150000"/>
              </a:lnSpc>
              <a:spcBef>
                <a:spcPts val="800"/>
              </a:spcBef>
              <a:spcAft>
                <a:spcPts val="0"/>
              </a:spcAft>
              <a:buSzPts val="1100"/>
              <a:buChar char="•"/>
            </a:pPr>
            <a:r>
              <a:rPr lang="en" sz="1500">
                <a:solidFill>
                  <a:schemeClr val="accent1"/>
                </a:solidFill>
              </a:rPr>
              <a:t>Random Horizontal Flip (p=0.5)</a:t>
            </a:r>
            <a:endParaRPr sz="1500">
              <a:solidFill>
                <a:schemeClr val="accent1"/>
              </a:solidFill>
            </a:endParaRPr>
          </a:p>
          <a:p>
            <a:pPr indent="-184150" lvl="0" marL="177800" rtl="0" algn="l">
              <a:lnSpc>
                <a:spcPct val="150000"/>
              </a:lnSpc>
              <a:spcBef>
                <a:spcPts val="800"/>
              </a:spcBef>
              <a:spcAft>
                <a:spcPts val="0"/>
              </a:spcAft>
              <a:buSzPts val="1100"/>
              <a:buChar char="•"/>
            </a:pPr>
            <a:r>
              <a:rPr lang="en" sz="1500">
                <a:solidFill>
                  <a:schemeClr val="accent1"/>
                </a:solidFill>
              </a:rPr>
              <a:t>Random Rotation (15 degrees)</a:t>
            </a:r>
            <a:endParaRPr sz="1500">
              <a:solidFill>
                <a:schemeClr val="accent1"/>
              </a:solidFill>
            </a:endParaRPr>
          </a:p>
          <a:p>
            <a:pPr indent="-184150" lvl="0" marL="177800" rtl="0" algn="l">
              <a:lnSpc>
                <a:spcPct val="150000"/>
              </a:lnSpc>
              <a:spcBef>
                <a:spcPts val="800"/>
              </a:spcBef>
              <a:spcAft>
                <a:spcPts val="0"/>
              </a:spcAft>
              <a:buSzPts val="1100"/>
              <a:buChar char="•"/>
            </a:pPr>
            <a:r>
              <a:rPr lang="en" sz="1500">
                <a:solidFill>
                  <a:schemeClr val="accent1"/>
                </a:solidFill>
              </a:rPr>
              <a:t>Random Crop (scale = (0.8, 0.1), ratio = (0.75, 1.333))</a:t>
            </a:r>
            <a:endParaRPr sz="1500">
              <a:solidFill>
                <a:schemeClr val="accent1"/>
              </a:solidFill>
            </a:endParaRPr>
          </a:p>
          <a:p>
            <a:pPr indent="-184150" lvl="0" marL="177800" rtl="0" algn="l">
              <a:lnSpc>
                <a:spcPct val="150000"/>
              </a:lnSpc>
              <a:spcBef>
                <a:spcPts val="800"/>
              </a:spcBef>
              <a:spcAft>
                <a:spcPts val="0"/>
              </a:spcAft>
              <a:buSzPts val="1100"/>
              <a:buChar char="•"/>
            </a:pPr>
            <a:r>
              <a:rPr lang="en" sz="1500">
                <a:solidFill>
                  <a:schemeClr val="accent1"/>
                </a:solidFill>
              </a:rPr>
              <a:t>Color Jitter (brightness=0.2, contrast=0.2, saturation=0.2, hue=0.1)</a:t>
            </a:r>
            <a:endParaRPr/>
          </a:p>
        </p:txBody>
      </p:sp>
      <p:sp>
        <p:nvSpPr>
          <p:cNvPr id="277" name="Google Shape;277;p39"/>
          <p:cNvSpPr txBox="1"/>
          <p:nvPr>
            <p:ph type="title"/>
          </p:nvPr>
        </p:nvSpPr>
        <p:spPr>
          <a:xfrm>
            <a:off x="628650" y="693627"/>
            <a:ext cx="7886700" cy="497100"/>
          </a:xfrm>
          <a:prstGeom prst="rect">
            <a:avLst/>
          </a:prstGeom>
          <a:noFill/>
          <a:ln>
            <a:noFill/>
          </a:ln>
        </p:spPr>
        <p:txBody>
          <a:bodyPr anchorCtr="0" anchor="t" bIns="34275" lIns="68575" spcFirstLastPara="1" rIns="68575" wrap="square" tIns="34275">
            <a:normAutofit fontScale="90000"/>
          </a:bodyPr>
          <a:lstStyle/>
          <a:p>
            <a:pPr indent="0" lvl="0" marL="0" rtl="0" algn="l">
              <a:lnSpc>
                <a:spcPct val="90000"/>
              </a:lnSpc>
              <a:spcBef>
                <a:spcPts val="0"/>
              </a:spcBef>
              <a:spcAft>
                <a:spcPts val="0"/>
              </a:spcAft>
              <a:buClr>
                <a:schemeClr val="dk1"/>
              </a:buClr>
              <a:buSzPct val="33333"/>
              <a:buFont typeface="Arial"/>
              <a:buNone/>
            </a:pPr>
            <a:r>
              <a:rPr lang="en">
                <a:solidFill>
                  <a:schemeClr val="accent4"/>
                </a:solidFill>
              </a:rPr>
              <a:t>Data Augmentations</a:t>
            </a:r>
            <a:endParaRPr>
              <a:solidFill>
                <a:schemeClr val="accent4"/>
              </a:solidFill>
            </a:endParaRPr>
          </a:p>
        </p:txBody>
      </p:sp>
      <p:sp>
        <p:nvSpPr>
          <p:cNvPr id="278" name="Google Shape;278;p39"/>
          <p:cNvSpPr txBox="1"/>
          <p:nvPr>
            <p:ph idx="11" type="ftr"/>
          </p:nvPr>
        </p:nvSpPr>
        <p:spPr>
          <a:xfrm>
            <a:off x="628650" y="4767263"/>
            <a:ext cx="5486400" cy="2739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en"/>
              <a:t>PRESENTATION OR COMPANY NAME HERE</a:t>
            </a:r>
            <a:endParaRPr/>
          </a:p>
        </p:txBody>
      </p:sp>
      <p:pic>
        <p:nvPicPr>
          <p:cNvPr id="279" name="Google Shape;279;p39"/>
          <p:cNvPicPr preferRelativeResize="0"/>
          <p:nvPr/>
        </p:nvPicPr>
        <p:blipFill>
          <a:blip r:embed="rId3">
            <a:alphaModFix/>
          </a:blip>
          <a:stretch>
            <a:fillRect/>
          </a:stretch>
        </p:blipFill>
        <p:spPr>
          <a:xfrm>
            <a:off x="4132250" y="1340475"/>
            <a:ext cx="4659001" cy="285709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3" name="Shape 283"/>
        <p:cNvGrpSpPr/>
        <p:nvPr/>
      </p:nvGrpSpPr>
      <p:grpSpPr>
        <a:xfrm>
          <a:off x="0" y="0"/>
          <a:ext cx="0" cy="0"/>
          <a:chOff x="0" y="0"/>
          <a:chExt cx="0" cy="0"/>
        </a:xfrm>
      </p:grpSpPr>
      <p:sp>
        <p:nvSpPr>
          <p:cNvPr id="284" name="Google Shape;284;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Augmentations</a:t>
            </a:r>
            <a:endParaRPr/>
          </a:p>
        </p:txBody>
      </p:sp>
      <p:sp>
        <p:nvSpPr>
          <p:cNvPr id="285" name="Google Shape;285;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Random Horizontal Flip (p=0.5)</a:t>
            </a:r>
            <a:endParaRPr/>
          </a:p>
          <a:p>
            <a:pPr indent="0" lvl="0" marL="0" rtl="0" algn="l">
              <a:spcBef>
                <a:spcPts val="1200"/>
              </a:spcBef>
              <a:spcAft>
                <a:spcPts val="0"/>
              </a:spcAft>
              <a:buNone/>
            </a:pPr>
            <a:r>
              <a:rPr lang="en"/>
              <a:t>Random Rotation (15 degrees)</a:t>
            </a:r>
            <a:endParaRPr/>
          </a:p>
          <a:p>
            <a:pPr indent="0" lvl="0" marL="0" rtl="0" algn="l">
              <a:spcBef>
                <a:spcPts val="1200"/>
              </a:spcBef>
              <a:spcAft>
                <a:spcPts val="0"/>
              </a:spcAft>
              <a:buNone/>
            </a:pPr>
            <a:r>
              <a:rPr lang="en"/>
              <a:t>Random Crop (scale = (0.8, 0.1), ratio = (0.75, 1.333))</a:t>
            </a:r>
            <a:endParaRPr/>
          </a:p>
          <a:p>
            <a:pPr indent="0" lvl="0" marL="0" rtl="0" algn="l">
              <a:spcBef>
                <a:spcPts val="1200"/>
              </a:spcBef>
              <a:spcAft>
                <a:spcPts val="0"/>
              </a:spcAft>
              <a:buNone/>
            </a:pPr>
            <a:r>
              <a:rPr lang="en"/>
              <a:t>Color Jitter (brightness=0.2, contrast=0.2, saturation=0.2, hue=0.1)</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86" name="Google Shape;286;p40"/>
          <p:cNvPicPr preferRelativeResize="0"/>
          <p:nvPr/>
        </p:nvPicPr>
        <p:blipFill>
          <a:blip r:embed="rId3">
            <a:alphaModFix/>
          </a:blip>
          <a:stretch>
            <a:fillRect/>
          </a:stretch>
        </p:blipFill>
        <p:spPr>
          <a:xfrm>
            <a:off x="378349" y="2978950"/>
            <a:ext cx="3529649" cy="21645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90" name="Shape 290"/>
        <p:cNvGrpSpPr/>
        <p:nvPr/>
      </p:nvGrpSpPr>
      <p:grpSpPr>
        <a:xfrm>
          <a:off x="0" y="0"/>
          <a:ext cx="0" cy="0"/>
          <a:chOff x="0" y="0"/>
          <a:chExt cx="0" cy="0"/>
        </a:xfrm>
      </p:grpSpPr>
      <p:sp>
        <p:nvSpPr>
          <p:cNvPr id="291" name="Google Shape;291;p41"/>
          <p:cNvSpPr txBox="1"/>
          <p:nvPr>
            <p:ph type="title"/>
          </p:nvPr>
        </p:nvSpPr>
        <p:spPr>
          <a:xfrm>
            <a:off x="471488" y="520220"/>
            <a:ext cx="5915100" cy="372900"/>
          </a:xfrm>
          <a:prstGeom prst="rect">
            <a:avLst/>
          </a:prstGeom>
          <a:noFill/>
          <a:ln>
            <a:noFill/>
          </a:ln>
        </p:spPr>
        <p:txBody>
          <a:bodyPr anchorCtr="0" anchor="t" bIns="34275" lIns="68575" spcFirstLastPara="1" rIns="68575" wrap="square" tIns="34275">
            <a:normAutofit fontScale="90000"/>
          </a:bodyPr>
          <a:lstStyle/>
          <a:p>
            <a:pPr indent="0" lvl="0" marL="0" rtl="0" algn="l">
              <a:lnSpc>
                <a:spcPct val="90000"/>
              </a:lnSpc>
              <a:spcBef>
                <a:spcPts val="0"/>
              </a:spcBef>
              <a:spcAft>
                <a:spcPts val="0"/>
              </a:spcAft>
              <a:buClr>
                <a:schemeClr val="dk1"/>
              </a:buClr>
              <a:buSzPct val="33333"/>
              <a:buFont typeface="Arial"/>
              <a:buNone/>
            </a:pPr>
            <a:r>
              <a:rPr lang="en"/>
              <a:t>Model and Techniques</a:t>
            </a:r>
            <a:endParaRPr/>
          </a:p>
          <a:p>
            <a:pPr indent="0" lvl="0" marL="0" rtl="0" algn="l">
              <a:lnSpc>
                <a:spcPct val="90000"/>
              </a:lnSpc>
              <a:spcBef>
                <a:spcPts val="0"/>
              </a:spcBef>
              <a:spcAft>
                <a:spcPts val="0"/>
              </a:spcAft>
              <a:buClr>
                <a:schemeClr val="dk1"/>
              </a:buClr>
              <a:buSzPct val="33333"/>
              <a:buFont typeface="Arial"/>
              <a:buNone/>
            </a:pPr>
            <a:r>
              <a:t/>
            </a:r>
            <a:endParaRPr/>
          </a:p>
          <a:p>
            <a:pPr indent="0" lvl="0" marL="0" rtl="0" algn="l">
              <a:lnSpc>
                <a:spcPct val="90000"/>
              </a:lnSpc>
              <a:spcBef>
                <a:spcPts val="0"/>
              </a:spcBef>
              <a:spcAft>
                <a:spcPts val="0"/>
              </a:spcAft>
              <a:buClr>
                <a:schemeClr val="accent1"/>
              </a:buClr>
              <a:buSzPct val="100000"/>
              <a:buFont typeface="Poppins"/>
              <a:buNone/>
            </a:pPr>
            <a:r>
              <a:t/>
            </a:r>
            <a:endParaRPr/>
          </a:p>
        </p:txBody>
      </p:sp>
      <p:sp>
        <p:nvSpPr>
          <p:cNvPr id="292" name="Google Shape;292;p41"/>
          <p:cNvSpPr txBox="1"/>
          <p:nvPr>
            <p:ph idx="4" type="body"/>
          </p:nvPr>
        </p:nvSpPr>
        <p:spPr>
          <a:xfrm>
            <a:off x="471500" y="1415250"/>
            <a:ext cx="8043900" cy="25359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Clr>
                <a:schemeClr val="dk1"/>
              </a:buClr>
              <a:buSzPts val="1100"/>
              <a:buNone/>
            </a:pPr>
            <a:r>
              <a:rPr lang="en">
                <a:solidFill>
                  <a:schemeClr val="lt1"/>
                </a:solidFill>
              </a:rPr>
              <a:t>We use a pre-trained ResNet-101 with Cross-Entropy Loss and a fully connected 4 output layer. Previous work saw good results using ResNet-50.</a:t>
            </a:r>
            <a:endParaRPr>
              <a:solidFill>
                <a:schemeClr val="lt1"/>
              </a:solidFill>
            </a:endParaRPr>
          </a:p>
          <a:p>
            <a:pPr indent="0" lvl="0" marL="0" rtl="0" algn="l">
              <a:lnSpc>
                <a:spcPct val="90000"/>
              </a:lnSpc>
              <a:spcBef>
                <a:spcPts val="0"/>
              </a:spcBef>
              <a:spcAft>
                <a:spcPts val="0"/>
              </a:spcAft>
              <a:buClr>
                <a:schemeClr val="dk1"/>
              </a:buClr>
              <a:buSzPts val="1100"/>
              <a:buNone/>
            </a:pPr>
            <a:r>
              <a:t/>
            </a:r>
            <a:endParaRPr>
              <a:solidFill>
                <a:schemeClr val="lt1"/>
              </a:solidFill>
            </a:endParaRPr>
          </a:p>
          <a:p>
            <a:pPr indent="0" lvl="0" marL="0" rtl="0" algn="l">
              <a:lnSpc>
                <a:spcPct val="90000"/>
              </a:lnSpc>
              <a:spcBef>
                <a:spcPts val="0"/>
              </a:spcBef>
              <a:spcAft>
                <a:spcPts val="0"/>
              </a:spcAft>
              <a:buClr>
                <a:schemeClr val="dk1"/>
              </a:buClr>
              <a:buSzPts val="1100"/>
              <a:buNone/>
            </a:pPr>
            <a:r>
              <a:rPr lang="en"/>
              <a:t>We also use:</a:t>
            </a:r>
            <a:endParaRPr/>
          </a:p>
          <a:p>
            <a:pPr indent="0" lvl="0" marL="0" rtl="0" algn="l">
              <a:lnSpc>
                <a:spcPct val="90000"/>
              </a:lnSpc>
              <a:spcBef>
                <a:spcPts val="0"/>
              </a:spcBef>
              <a:spcAft>
                <a:spcPts val="0"/>
              </a:spcAft>
              <a:buClr>
                <a:schemeClr val="dk1"/>
              </a:buClr>
              <a:buSzPts val="1100"/>
              <a:buNone/>
            </a:pPr>
            <a:r>
              <a:t/>
            </a:r>
            <a:endParaRPr>
              <a:solidFill>
                <a:schemeClr val="lt1"/>
              </a:solidFill>
            </a:endParaRPr>
          </a:p>
          <a:p>
            <a:pPr indent="0" lvl="0" marL="0" rtl="0" algn="l">
              <a:lnSpc>
                <a:spcPct val="150000"/>
              </a:lnSpc>
              <a:spcBef>
                <a:spcPts val="0"/>
              </a:spcBef>
              <a:spcAft>
                <a:spcPts val="0"/>
              </a:spcAft>
              <a:buClr>
                <a:schemeClr val="dk1"/>
              </a:buClr>
              <a:buSzPts val="1100"/>
              <a:buNone/>
            </a:pPr>
            <a:r>
              <a:rPr b="1" lang="en">
                <a:solidFill>
                  <a:schemeClr val="lt1"/>
                </a:solidFill>
              </a:rPr>
              <a:t>Batching</a:t>
            </a:r>
            <a:endParaRPr b="1">
              <a:solidFill>
                <a:schemeClr val="lt1"/>
              </a:solidFill>
            </a:endParaRPr>
          </a:p>
          <a:p>
            <a:pPr indent="0" lvl="0" marL="0" rtl="0" algn="l">
              <a:lnSpc>
                <a:spcPct val="150000"/>
              </a:lnSpc>
              <a:spcBef>
                <a:spcPts val="0"/>
              </a:spcBef>
              <a:spcAft>
                <a:spcPts val="0"/>
              </a:spcAft>
              <a:buClr>
                <a:schemeClr val="dk1"/>
              </a:buClr>
              <a:buSzPts val="1100"/>
              <a:buNone/>
            </a:pPr>
            <a:r>
              <a:rPr b="1" lang="en">
                <a:solidFill>
                  <a:schemeClr val="lt1"/>
                </a:solidFill>
              </a:rPr>
              <a:t>Adaptive learning rate</a:t>
            </a:r>
            <a:endParaRPr b="1">
              <a:solidFill>
                <a:schemeClr val="lt1"/>
              </a:solidFill>
            </a:endParaRPr>
          </a:p>
          <a:p>
            <a:pPr indent="0" lvl="0" marL="0" rtl="0" algn="l">
              <a:lnSpc>
                <a:spcPct val="150000"/>
              </a:lnSpc>
              <a:spcBef>
                <a:spcPts val="0"/>
              </a:spcBef>
              <a:spcAft>
                <a:spcPts val="0"/>
              </a:spcAft>
              <a:buClr>
                <a:schemeClr val="dk1"/>
              </a:buClr>
              <a:buSzPts val="1100"/>
              <a:buNone/>
            </a:pPr>
            <a:r>
              <a:rPr b="1" lang="en">
                <a:solidFill>
                  <a:schemeClr val="lt1"/>
                </a:solidFill>
              </a:rPr>
              <a:t>Adam optimizer</a:t>
            </a:r>
            <a:endParaRPr b="1">
              <a:solidFill>
                <a:schemeClr val="lt1"/>
              </a:solidFill>
            </a:endParaRPr>
          </a:p>
          <a:p>
            <a:pPr indent="0" lvl="0" marL="0" rtl="0" algn="l">
              <a:lnSpc>
                <a:spcPct val="90000"/>
              </a:lnSpc>
              <a:spcBef>
                <a:spcPts val="0"/>
              </a:spcBef>
              <a:spcAft>
                <a:spcPts val="0"/>
              </a:spcAft>
              <a:buClr>
                <a:schemeClr val="dk1"/>
              </a:buClr>
              <a:buSzPts val="1100"/>
              <a:buNone/>
            </a:pPr>
            <a:r>
              <a:t/>
            </a:r>
            <a:endParaRPr>
              <a:solidFill>
                <a:schemeClr val="lt1"/>
              </a:solidFill>
            </a:endParaRPr>
          </a:p>
          <a:p>
            <a:pPr indent="0" lvl="0" marL="0" rtl="0" algn="l">
              <a:lnSpc>
                <a:spcPct val="90000"/>
              </a:lnSpc>
              <a:spcBef>
                <a:spcPts val="0"/>
              </a:spcBef>
              <a:spcAft>
                <a:spcPts val="0"/>
              </a:spcAft>
              <a:buClr>
                <a:schemeClr val="dk1"/>
              </a:buClr>
              <a:buSzPts val="1100"/>
              <a:buFont typeface="Arial"/>
              <a:buNone/>
            </a:pPr>
            <a:r>
              <a:t/>
            </a:r>
            <a:endParaRPr>
              <a:solidFill>
                <a:schemeClr val="lt1"/>
              </a:solidFill>
            </a:endParaRPr>
          </a:p>
          <a:p>
            <a:pPr indent="0" lvl="0" marL="0" rtl="0" algn="l">
              <a:lnSpc>
                <a:spcPct val="90000"/>
              </a:lnSpc>
              <a:spcBef>
                <a:spcPts val="0"/>
              </a:spcBef>
              <a:spcAft>
                <a:spcPts val="0"/>
              </a:spcAft>
              <a:buClr>
                <a:schemeClr val="dk1"/>
              </a:buClr>
              <a:buSzPts val="1100"/>
              <a:buFont typeface="Arial"/>
              <a:buNone/>
            </a:pPr>
            <a:r>
              <a:t/>
            </a:r>
            <a:endParaRPr>
              <a:solidFill>
                <a:schemeClr val="lt1"/>
              </a:solidFill>
            </a:endParaRPr>
          </a:p>
          <a:p>
            <a:pPr indent="0" lvl="0" marL="0" rtl="0" algn="l">
              <a:lnSpc>
                <a:spcPct val="90000"/>
              </a:lnSpc>
              <a:spcBef>
                <a:spcPts val="0"/>
              </a:spcBef>
              <a:spcAft>
                <a:spcPts val="0"/>
              </a:spcAft>
              <a:buClr>
                <a:schemeClr val="lt1"/>
              </a:buClr>
              <a:buSzPts val="1800"/>
              <a:buNone/>
            </a:pPr>
            <a:r>
              <a:t/>
            </a:r>
            <a:endParaRPr>
              <a:solidFill>
                <a:schemeClr val="lt1"/>
              </a:solidFil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6" name="Shape 296"/>
        <p:cNvGrpSpPr/>
        <p:nvPr/>
      </p:nvGrpSpPr>
      <p:grpSpPr>
        <a:xfrm>
          <a:off x="0" y="0"/>
          <a:ext cx="0" cy="0"/>
          <a:chOff x="0" y="0"/>
          <a:chExt cx="0" cy="0"/>
        </a:xfrm>
      </p:grpSpPr>
      <p:sp>
        <p:nvSpPr>
          <p:cNvPr id="297" name="Google Shape;297;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and Techniques</a:t>
            </a:r>
            <a:endParaRPr/>
          </a:p>
        </p:txBody>
      </p:sp>
      <p:sp>
        <p:nvSpPr>
          <p:cNvPr id="298" name="Google Shape;298;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We use a pre-trained ResNet-101 with Cross-Entropy Loss and a fully connected 4 output layer. Previous work saw good results using ResNet-50.</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We also use: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Batching</a:t>
            </a:r>
            <a:endParaRPr/>
          </a:p>
          <a:p>
            <a:pPr indent="0" lvl="0" marL="0" rtl="0" algn="l">
              <a:spcBef>
                <a:spcPts val="1200"/>
              </a:spcBef>
              <a:spcAft>
                <a:spcPts val="0"/>
              </a:spcAft>
              <a:buNone/>
            </a:pPr>
            <a:r>
              <a:rPr lang="en"/>
              <a:t>Adaptive learning rate</a:t>
            </a:r>
            <a:endParaRPr/>
          </a:p>
          <a:p>
            <a:pPr indent="0" lvl="0" marL="0" rtl="0" algn="l">
              <a:spcBef>
                <a:spcPts val="1200"/>
              </a:spcBef>
              <a:spcAft>
                <a:spcPts val="0"/>
              </a:spcAft>
              <a:buNone/>
            </a:pPr>
            <a:r>
              <a:rPr lang="en"/>
              <a:t>Adam optimizer</a:t>
            </a:r>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3"/>
          <p:cNvSpPr txBox="1"/>
          <p:nvPr>
            <p:ph type="title"/>
          </p:nvPr>
        </p:nvSpPr>
        <p:spPr>
          <a:xfrm>
            <a:off x="471488" y="520220"/>
            <a:ext cx="5915100" cy="372900"/>
          </a:xfrm>
          <a:prstGeom prst="rect">
            <a:avLst/>
          </a:prstGeom>
          <a:noFill/>
          <a:ln>
            <a:noFill/>
          </a:ln>
        </p:spPr>
        <p:txBody>
          <a:bodyPr anchorCtr="0" anchor="t" bIns="34275" lIns="68575" spcFirstLastPara="1" rIns="68575" wrap="square" tIns="34275">
            <a:normAutofit fontScale="90000"/>
          </a:bodyPr>
          <a:lstStyle/>
          <a:p>
            <a:pPr indent="0" lvl="0" marL="0" rtl="0" algn="l">
              <a:lnSpc>
                <a:spcPct val="90000"/>
              </a:lnSpc>
              <a:spcBef>
                <a:spcPts val="0"/>
              </a:spcBef>
              <a:spcAft>
                <a:spcPts val="0"/>
              </a:spcAft>
              <a:buClr>
                <a:schemeClr val="accent1"/>
              </a:buClr>
              <a:buSzPct val="100000"/>
              <a:buFont typeface="Poppins"/>
              <a:buNone/>
            </a:pPr>
            <a:r>
              <a:rPr lang="en">
                <a:solidFill>
                  <a:schemeClr val="accent4"/>
                </a:solidFill>
              </a:rPr>
              <a:t>Training </a:t>
            </a:r>
            <a:endParaRPr>
              <a:solidFill>
                <a:schemeClr val="accent4"/>
              </a:solidFill>
            </a:endParaRPr>
          </a:p>
          <a:p>
            <a:pPr indent="0" lvl="0" marL="0" rtl="0" algn="l">
              <a:lnSpc>
                <a:spcPct val="90000"/>
              </a:lnSpc>
              <a:spcBef>
                <a:spcPts val="0"/>
              </a:spcBef>
              <a:spcAft>
                <a:spcPts val="0"/>
              </a:spcAft>
              <a:buClr>
                <a:schemeClr val="accent1"/>
              </a:buClr>
              <a:buSzPct val="100000"/>
              <a:buFont typeface="Poppins"/>
              <a:buNone/>
            </a:pPr>
            <a:r>
              <a:rPr lang="en">
                <a:solidFill>
                  <a:schemeClr val="accent4"/>
                </a:solidFill>
              </a:rPr>
              <a:t>Results</a:t>
            </a:r>
            <a:endParaRPr>
              <a:solidFill>
                <a:schemeClr val="accent4"/>
              </a:solidFill>
            </a:endParaRPr>
          </a:p>
        </p:txBody>
      </p:sp>
      <p:pic>
        <p:nvPicPr>
          <p:cNvPr id="304" name="Google Shape;304;p43"/>
          <p:cNvPicPr preferRelativeResize="0"/>
          <p:nvPr/>
        </p:nvPicPr>
        <p:blipFill>
          <a:blip r:embed="rId3">
            <a:alphaModFix/>
          </a:blip>
          <a:stretch>
            <a:fillRect/>
          </a:stretch>
        </p:blipFill>
        <p:spPr>
          <a:xfrm>
            <a:off x="2549250" y="364663"/>
            <a:ext cx="5747351" cy="441417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8" name="Shape 308"/>
        <p:cNvGrpSpPr/>
        <p:nvPr/>
      </p:nvGrpSpPr>
      <p:grpSpPr>
        <a:xfrm>
          <a:off x="0" y="0"/>
          <a:ext cx="0" cy="0"/>
          <a:chOff x="0" y="0"/>
          <a:chExt cx="0" cy="0"/>
        </a:xfrm>
      </p:grpSpPr>
      <p:sp>
        <p:nvSpPr>
          <p:cNvPr id="309" name="Google Shape;309;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Training Results</a:t>
            </a:r>
            <a:endParaRPr/>
          </a:p>
        </p:txBody>
      </p:sp>
      <p:sp>
        <p:nvSpPr>
          <p:cNvPr id="310" name="Google Shape;310;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11" name="Google Shape;311;p44"/>
          <p:cNvPicPr preferRelativeResize="0"/>
          <p:nvPr/>
        </p:nvPicPr>
        <p:blipFill>
          <a:blip r:embed="rId3">
            <a:alphaModFix/>
          </a:blip>
          <a:stretch>
            <a:fillRect/>
          </a:stretch>
        </p:blipFill>
        <p:spPr>
          <a:xfrm>
            <a:off x="311700" y="1017725"/>
            <a:ext cx="4448226" cy="34164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5"/>
          <p:cNvSpPr txBox="1"/>
          <p:nvPr>
            <p:ph type="title"/>
          </p:nvPr>
        </p:nvSpPr>
        <p:spPr>
          <a:xfrm>
            <a:off x="471488" y="520220"/>
            <a:ext cx="5915100" cy="372900"/>
          </a:xfrm>
          <a:prstGeom prst="rect">
            <a:avLst/>
          </a:prstGeom>
          <a:noFill/>
          <a:ln>
            <a:noFill/>
          </a:ln>
        </p:spPr>
        <p:txBody>
          <a:bodyPr anchorCtr="0" anchor="t" bIns="34275" lIns="68575" spcFirstLastPara="1" rIns="68575" wrap="square" tIns="34275">
            <a:normAutofit fontScale="90000"/>
          </a:bodyPr>
          <a:lstStyle/>
          <a:p>
            <a:pPr indent="0" lvl="0" marL="0" rtl="0" algn="l">
              <a:lnSpc>
                <a:spcPct val="90000"/>
              </a:lnSpc>
              <a:spcBef>
                <a:spcPts val="0"/>
              </a:spcBef>
              <a:spcAft>
                <a:spcPts val="0"/>
              </a:spcAft>
              <a:buClr>
                <a:schemeClr val="accent1"/>
              </a:buClr>
              <a:buSzPct val="100000"/>
              <a:buFont typeface="Poppins"/>
              <a:buNone/>
            </a:pPr>
            <a:r>
              <a:rPr lang="en">
                <a:solidFill>
                  <a:schemeClr val="accent4"/>
                </a:solidFill>
              </a:rPr>
              <a:t>Training </a:t>
            </a:r>
            <a:endParaRPr>
              <a:solidFill>
                <a:schemeClr val="accent4"/>
              </a:solidFill>
            </a:endParaRPr>
          </a:p>
          <a:p>
            <a:pPr indent="0" lvl="0" marL="0" rtl="0" algn="l">
              <a:lnSpc>
                <a:spcPct val="90000"/>
              </a:lnSpc>
              <a:spcBef>
                <a:spcPts val="0"/>
              </a:spcBef>
              <a:spcAft>
                <a:spcPts val="0"/>
              </a:spcAft>
              <a:buClr>
                <a:schemeClr val="accent1"/>
              </a:buClr>
              <a:buSzPct val="100000"/>
              <a:buFont typeface="Poppins"/>
              <a:buNone/>
            </a:pPr>
            <a:r>
              <a:rPr lang="en">
                <a:solidFill>
                  <a:schemeClr val="accent4"/>
                </a:solidFill>
              </a:rPr>
              <a:t>Results</a:t>
            </a:r>
            <a:endParaRPr>
              <a:solidFill>
                <a:schemeClr val="accent4"/>
              </a:solidFill>
            </a:endParaRPr>
          </a:p>
        </p:txBody>
      </p:sp>
      <p:pic>
        <p:nvPicPr>
          <p:cNvPr id="317" name="Google Shape;317;p45"/>
          <p:cNvPicPr preferRelativeResize="0"/>
          <p:nvPr/>
        </p:nvPicPr>
        <p:blipFill>
          <a:blip r:embed="rId3">
            <a:alphaModFix/>
          </a:blip>
          <a:stretch>
            <a:fillRect/>
          </a:stretch>
        </p:blipFill>
        <p:spPr>
          <a:xfrm>
            <a:off x="2646950" y="594825"/>
            <a:ext cx="5836874" cy="39538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1" name="Shape 321"/>
        <p:cNvGrpSpPr/>
        <p:nvPr/>
      </p:nvGrpSpPr>
      <p:grpSpPr>
        <a:xfrm>
          <a:off x="0" y="0"/>
          <a:ext cx="0" cy="0"/>
          <a:chOff x="0" y="0"/>
          <a:chExt cx="0" cy="0"/>
        </a:xfrm>
      </p:grpSpPr>
      <p:sp>
        <p:nvSpPr>
          <p:cNvPr id="322" name="Google Shape;322;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Training Results</a:t>
            </a:r>
            <a:endParaRPr/>
          </a:p>
        </p:txBody>
      </p:sp>
      <p:sp>
        <p:nvSpPr>
          <p:cNvPr id="323" name="Google Shape;323;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24" name="Google Shape;324;p46"/>
          <p:cNvPicPr preferRelativeResize="0"/>
          <p:nvPr/>
        </p:nvPicPr>
        <p:blipFill>
          <a:blip r:embed="rId3">
            <a:alphaModFix/>
          </a:blip>
          <a:stretch>
            <a:fillRect/>
          </a:stretch>
        </p:blipFill>
        <p:spPr>
          <a:xfrm>
            <a:off x="311700" y="1017725"/>
            <a:ext cx="5836874" cy="3953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75" name="Shape 175"/>
        <p:cNvGrpSpPr/>
        <p:nvPr/>
      </p:nvGrpSpPr>
      <p:grpSpPr>
        <a:xfrm>
          <a:off x="0" y="0"/>
          <a:ext cx="0" cy="0"/>
          <a:chOff x="0" y="0"/>
          <a:chExt cx="0" cy="0"/>
        </a:xfrm>
      </p:grpSpPr>
      <p:pic>
        <p:nvPicPr>
          <p:cNvPr id="176" name="Google Shape;176;p29"/>
          <p:cNvPicPr preferRelativeResize="0"/>
          <p:nvPr/>
        </p:nvPicPr>
        <p:blipFill rotWithShape="1">
          <a:blip r:embed="rId3">
            <a:alphaModFix amt="33000"/>
          </a:blip>
          <a:srcRect b="6656" l="0" r="5024" t="887"/>
          <a:stretch/>
        </p:blipFill>
        <p:spPr>
          <a:xfrm>
            <a:off x="-42025" y="0"/>
            <a:ext cx="9228050" cy="5143500"/>
          </a:xfrm>
          <a:prstGeom prst="rect">
            <a:avLst/>
          </a:prstGeom>
          <a:noFill/>
          <a:ln>
            <a:noFill/>
          </a:ln>
        </p:spPr>
      </p:pic>
      <p:sp>
        <p:nvSpPr>
          <p:cNvPr id="177" name="Google Shape;177;p29"/>
          <p:cNvSpPr/>
          <p:nvPr/>
        </p:nvSpPr>
        <p:spPr>
          <a:xfrm>
            <a:off x="628650" y="1108475"/>
            <a:ext cx="1767300" cy="4947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178" name="Google Shape;178;p29"/>
          <p:cNvSpPr txBox="1"/>
          <p:nvPr>
            <p:ph type="title"/>
          </p:nvPr>
        </p:nvSpPr>
        <p:spPr>
          <a:xfrm>
            <a:off x="628650" y="1108475"/>
            <a:ext cx="5309100" cy="123420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lt1"/>
              </a:buClr>
              <a:buSzPts val="3300"/>
              <a:buFont typeface="Poppins"/>
              <a:buNone/>
            </a:pPr>
            <a:r>
              <a:rPr lang="en">
                <a:solidFill>
                  <a:schemeClr val="lt1"/>
                </a:solidFill>
              </a:rPr>
              <a:t>Artifice   </a:t>
            </a:r>
            <a:endParaRPr>
              <a:solidFill>
                <a:schemeClr val="lt1"/>
              </a:solidFill>
            </a:endParaRPr>
          </a:p>
          <a:p>
            <a:pPr indent="0" lvl="0" marL="0" rtl="0" algn="l">
              <a:lnSpc>
                <a:spcPct val="90000"/>
              </a:lnSpc>
              <a:spcBef>
                <a:spcPts val="0"/>
              </a:spcBef>
              <a:spcAft>
                <a:spcPts val="0"/>
              </a:spcAft>
              <a:buClr>
                <a:schemeClr val="lt1"/>
              </a:buClr>
              <a:buSzPts val="3300"/>
              <a:buFont typeface="Poppins"/>
              <a:buNone/>
            </a:pPr>
            <a:r>
              <a:t/>
            </a:r>
            <a:endParaRPr>
              <a:solidFill>
                <a:schemeClr val="lt1"/>
              </a:solidFill>
            </a:endParaRPr>
          </a:p>
        </p:txBody>
      </p:sp>
      <p:sp>
        <p:nvSpPr>
          <p:cNvPr id="179" name="Google Shape;179;p29"/>
          <p:cNvSpPr txBox="1"/>
          <p:nvPr/>
        </p:nvSpPr>
        <p:spPr>
          <a:xfrm>
            <a:off x="2076300" y="2167925"/>
            <a:ext cx="4991400" cy="1117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800"/>
              </a:spcBef>
              <a:spcAft>
                <a:spcPts val="0"/>
              </a:spcAft>
              <a:buNone/>
            </a:pPr>
            <a:r>
              <a:rPr b="1" lang="en" sz="1700">
                <a:solidFill>
                  <a:schemeClr val="lt1"/>
                </a:solidFill>
              </a:rPr>
              <a:t>Oxford </a:t>
            </a:r>
            <a:r>
              <a:rPr b="1" lang="en" sz="1700">
                <a:solidFill>
                  <a:schemeClr val="lt1"/>
                </a:solidFill>
              </a:rPr>
              <a:t>Dictionary</a:t>
            </a:r>
            <a:endParaRPr b="1" sz="1600">
              <a:solidFill>
                <a:schemeClr val="lt1"/>
              </a:solidFill>
            </a:endParaRPr>
          </a:p>
          <a:p>
            <a:pPr indent="0" lvl="0" marL="0" rtl="0" algn="ctr">
              <a:lnSpc>
                <a:spcPct val="115000"/>
              </a:lnSpc>
              <a:spcBef>
                <a:spcPts val="800"/>
              </a:spcBef>
              <a:spcAft>
                <a:spcPts val="0"/>
              </a:spcAft>
              <a:buNone/>
            </a:pPr>
            <a:r>
              <a:rPr lang="en" sz="1600">
                <a:solidFill>
                  <a:schemeClr val="lt1"/>
                </a:solidFill>
              </a:rPr>
              <a:t>~ clever or cunning devices or expedients, especially as used to trick or deceive others.</a:t>
            </a:r>
            <a:endParaRPr sz="1600">
              <a:solidFill>
                <a:schemeClr val="lt1"/>
              </a:solidFil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328" name="Shape 328"/>
        <p:cNvGrpSpPr/>
        <p:nvPr/>
      </p:nvGrpSpPr>
      <p:grpSpPr>
        <a:xfrm>
          <a:off x="0" y="0"/>
          <a:ext cx="0" cy="0"/>
          <a:chOff x="0" y="0"/>
          <a:chExt cx="0" cy="0"/>
        </a:xfrm>
      </p:grpSpPr>
      <p:sp>
        <p:nvSpPr>
          <p:cNvPr id="329" name="Google Shape;329;p47"/>
          <p:cNvSpPr txBox="1"/>
          <p:nvPr>
            <p:ph type="title"/>
          </p:nvPr>
        </p:nvSpPr>
        <p:spPr>
          <a:xfrm>
            <a:off x="471488" y="520220"/>
            <a:ext cx="5915100" cy="372900"/>
          </a:xfrm>
          <a:prstGeom prst="rect">
            <a:avLst/>
          </a:prstGeom>
          <a:noFill/>
          <a:ln>
            <a:noFill/>
          </a:ln>
        </p:spPr>
        <p:txBody>
          <a:bodyPr anchorCtr="0" anchor="t" bIns="34275" lIns="68575" spcFirstLastPara="1" rIns="68575" wrap="square" tIns="34275">
            <a:normAutofit fontScale="90000"/>
          </a:bodyPr>
          <a:lstStyle/>
          <a:p>
            <a:pPr indent="0" lvl="0" marL="0" rtl="0" algn="l">
              <a:lnSpc>
                <a:spcPct val="90000"/>
              </a:lnSpc>
              <a:spcBef>
                <a:spcPts val="0"/>
              </a:spcBef>
              <a:spcAft>
                <a:spcPts val="0"/>
              </a:spcAft>
              <a:buClr>
                <a:schemeClr val="accent1"/>
              </a:buClr>
              <a:buSzPct val="100000"/>
              <a:buFont typeface="Poppins"/>
              <a:buNone/>
            </a:pPr>
            <a:r>
              <a:rPr lang="en"/>
              <a:t>Issues</a:t>
            </a:r>
            <a:endParaRPr/>
          </a:p>
        </p:txBody>
      </p:sp>
      <p:sp>
        <p:nvSpPr>
          <p:cNvPr id="330" name="Google Shape;330;p47"/>
          <p:cNvSpPr txBox="1"/>
          <p:nvPr>
            <p:ph idx="4" type="body"/>
          </p:nvPr>
        </p:nvSpPr>
        <p:spPr>
          <a:xfrm>
            <a:off x="471500" y="1336486"/>
            <a:ext cx="8130600" cy="2733000"/>
          </a:xfrm>
          <a:prstGeom prst="rect">
            <a:avLst/>
          </a:prstGeom>
          <a:noFill/>
          <a:ln>
            <a:noFill/>
          </a:ln>
        </p:spPr>
        <p:txBody>
          <a:bodyPr anchorCtr="0" anchor="t" bIns="34275" lIns="68575" spcFirstLastPara="1" rIns="68575" wrap="square" tIns="34275">
            <a:noAutofit/>
          </a:bodyPr>
          <a:lstStyle/>
          <a:p>
            <a:pPr indent="0" lvl="0" marL="0" rtl="0" algn="l">
              <a:lnSpc>
                <a:spcPct val="150000"/>
              </a:lnSpc>
              <a:spcBef>
                <a:spcPts val="0"/>
              </a:spcBef>
              <a:spcAft>
                <a:spcPts val="0"/>
              </a:spcAft>
              <a:buClr>
                <a:schemeClr val="lt1"/>
              </a:buClr>
              <a:buSzPts val="1800"/>
              <a:buNone/>
            </a:pPr>
            <a:r>
              <a:rPr lang="en">
                <a:solidFill>
                  <a:schemeClr val="lt1"/>
                </a:solidFill>
              </a:rPr>
              <a:t>Resnet-101 is computationally expensive, takes a long time to train and a lot of RAM.</a:t>
            </a:r>
            <a:endParaRPr>
              <a:solidFill>
                <a:schemeClr val="lt1"/>
              </a:solidFill>
            </a:endParaRPr>
          </a:p>
          <a:p>
            <a:pPr indent="0" lvl="0" marL="0" rtl="0" algn="l">
              <a:lnSpc>
                <a:spcPct val="150000"/>
              </a:lnSpc>
              <a:spcBef>
                <a:spcPts val="0"/>
              </a:spcBef>
              <a:spcAft>
                <a:spcPts val="0"/>
              </a:spcAft>
              <a:buClr>
                <a:schemeClr val="lt1"/>
              </a:buClr>
              <a:buSzPts val="1800"/>
              <a:buNone/>
            </a:pPr>
            <a:r>
              <a:t/>
            </a:r>
            <a:endParaRPr>
              <a:solidFill>
                <a:schemeClr val="lt1"/>
              </a:solidFill>
            </a:endParaRPr>
          </a:p>
          <a:p>
            <a:pPr indent="0" lvl="0" marL="0" rtl="0" algn="l">
              <a:lnSpc>
                <a:spcPct val="150000"/>
              </a:lnSpc>
              <a:spcBef>
                <a:spcPts val="0"/>
              </a:spcBef>
              <a:spcAft>
                <a:spcPts val="0"/>
              </a:spcAft>
              <a:buClr>
                <a:schemeClr val="dk1"/>
              </a:buClr>
              <a:buSzPts val="1100"/>
              <a:buFont typeface="Arial"/>
              <a:buNone/>
            </a:pPr>
            <a:r>
              <a:rPr lang="en">
                <a:solidFill>
                  <a:schemeClr val="lt1"/>
                </a:solidFill>
              </a:rPr>
              <a:t>Too much data, not enough resources. Google collab has limits on RAM, we cannot load all of our data to train at once. </a:t>
            </a:r>
            <a:endParaRPr>
              <a:solidFill>
                <a:schemeClr val="lt1"/>
              </a:solidFill>
            </a:endParaRPr>
          </a:p>
          <a:p>
            <a:pPr indent="0" lvl="0" marL="0" rtl="0" algn="l">
              <a:lnSpc>
                <a:spcPct val="90000"/>
              </a:lnSpc>
              <a:spcBef>
                <a:spcPts val="0"/>
              </a:spcBef>
              <a:spcAft>
                <a:spcPts val="0"/>
              </a:spcAft>
              <a:buClr>
                <a:schemeClr val="dk1"/>
              </a:buClr>
              <a:buSzPts val="1100"/>
              <a:buFont typeface="Arial"/>
              <a:buNone/>
            </a:pPr>
            <a:r>
              <a:t/>
            </a:r>
            <a:endParaRPr>
              <a:solidFill>
                <a:schemeClr val="lt1"/>
              </a:solidFill>
            </a:endParaRPr>
          </a:p>
          <a:p>
            <a:pPr indent="0" lvl="0" marL="0" rtl="0" algn="l">
              <a:lnSpc>
                <a:spcPct val="90000"/>
              </a:lnSpc>
              <a:spcBef>
                <a:spcPts val="0"/>
              </a:spcBef>
              <a:spcAft>
                <a:spcPts val="0"/>
              </a:spcAft>
              <a:buClr>
                <a:schemeClr val="lt1"/>
              </a:buClr>
              <a:buSzPts val="1800"/>
              <a:buFont typeface="Arial"/>
              <a:buNone/>
            </a:pPr>
            <a:r>
              <a:t/>
            </a:r>
            <a:endParaRPr>
              <a:solidFill>
                <a:schemeClr val="lt1"/>
              </a:solidFil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4" name="Shape 334"/>
        <p:cNvGrpSpPr/>
        <p:nvPr/>
      </p:nvGrpSpPr>
      <p:grpSpPr>
        <a:xfrm>
          <a:off x="0" y="0"/>
          <a:ext cx="0" cy="0"/>
          <a:chOff x="0" y="0"/>
          <a:chExt cx="0" cy="0"/>
        </a:xfrm>
      </p:grpSpPr>
      <p:sp>
        <p:nvSpPr>
          <p:cNvPr id="335" name="Google Shape;335;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Issues</a:t>
            </a:r>
            <a:endParaRPr/>
          </a:p>
        </p:txBody>
      </p:sp>
      <p:sp>
        <p:nvSpPr>
          <p:cNvPr id="336" name="Google Shape;336;p4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Resnet-101 is computationally expensive, takes a long time to train and a lot of RAM.</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Too much data, not enough resources. Google collab has limits on RAM, we cannot load all of our data to train at once.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340" name="Shape 340"/>
        <p:cNvGrpSpPr/>
        <p:nvPr/>
      </p:nvGrpSpPr>
      <p:grpSpPr>
        <a:xfrm>
          <a:off x="0" y="0"/>
          <a:ext cx="0" cy="0"/>
          <a:chOff x="0" y="0"/>
          <a:chExt cx="0" cy="0"/>
        </a:xfrm>
      </p:grpSpPr>
      <p:pic>
        <p:nvPicPr>
          <p:cNvPr id="341" name="Google Shape;341;p49"/>
          <p:cNvPicPr preferRelativeResize="0"/>
          <p:nvPr/>
        </p:nvPicPr>
        <p:blipFill rotWithShape="1">
          <a:blip r:embed="rId3">
            <a:alphaModFix amt="33000"/>
          </a:blip>
          <a:srcRect b="0" l="5555" r="5555" t="0"/>
          <a:stretch/>
        </p:blipFill>
        <p:spPr>
          <a:xfrm>
            <a:off x="-1" y="0"/>
            <a:ext cx="9144002" cy="5143501"/>
          </a:xfrm>
          <a:prstGeom prst="rect">
            <a:avLst/>
          </a:prstGeom>
          <a:noFill/>
          <a:ln>
            <a:noFill/>
          </a:ln>
        </p:spPr>
      </p:pic>
      <p:sp>
        <p:nvSpPr>
          <p:cNvPr id="342" name="Google Shape;342;p49"/>
          <p:cNvSpPr/>
          <p:nvPr/>
        </p:nvSpPr>
        <p:spPr>
          <a:xfrm>
            <a:off x="471500" y="410975"/>
            <a:ext cx="8672400" cy="6630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343" name="Google Shape;343;p49"/>
          <p:cNvSpPr txBox="1"/>
          <p:nvPr>
            <p:ph type="title"/>
          </p:nvPr>
        </p:nvSpPr>
        <p:spPr>
          <a:xfrm>
            <a:off x="471488" y="520220"/>
            <a:ext cx="5915100" cy="372900"/>
          </a:xfrm>
          <a:prstGeom prst="rect">
            <a:avLst/>
          </a:prstGeom>
          <a:noFill/>
          <a:ln>
            <a:noFill/>
          </a:ln>
        </p:spPr>
        <p:txBody>
          <a:bodyPr anchorCtr="0" anchor="t" bIns="34275" lIns="68575" spcFirstLastPara="1" rIns="68575" wrap="square" tIns="34275">
            <a:normAutofit fontScale="90000"/>
          </a:bodyPr>
          <a:lstStyle/>
          <a:p>
            <a:pPr indent="0" lvl="0" marL="0" rtl="0" algn="l">
              <a:lnSpc>
                <a:spcPct val="90000"/>
              </a:lnSpc>
              <a:spcBef>
                <a:spcPts val="0"/>
              </a:spcBef>
              <a:spcAft>
                <a:spcPts val="0"/>
              </a:spcAft>
              <a:buClr>
                <a:schemeClr val="accent1"/>
              </a:buClr>
              <a:buSzPct val="100000"/>
              <a:buFont typeface="Poppins"/>
              <a:buNone/>
            </a:pPr>
            <a:r>
              <a:rPr lang="en">
                <a:solidFill>
                  <a:schemeClr val="accent3"/>
                </a:solidFill>
              </a:rPr>
              <a:t>To Do</a:t>
            </a:r>
            <a:endParaRPr>
              <a:solidFill>
                <a:schemeClr val="accent3"/>
              </a:solidFill>
            </a:endParaRPr>
          </a:p>
        </p:txBody>
      </p:sp>
      <p:sp>
        <p:nvSpPr>
          <p:cNvPr id="344" name="Google Shape;344;p49"/>
          <p:cNvSpPr txBox="1"/>
          <p:nvPr>
            <p:ph idx="4" type="body"/>
          </p:nvPr>
        </p:nvSpPr>
        <p:spPr>
          <a:xfrm>
            <a:off x="471500" y="1464561"/>
            <a:ext cx="8130600" cy="2733000"/>
          </a:xfrm>
          <a:prstGeom prst="rect">
            <a:avLst/>
          </a:prstGeom>
          <a:noFill/>
          <a:ln>
            <a:noFill/>
          </a:ln>
        </p:spPr>
        <p:txBody>
          <a:bodyPr anchorCtr="0" anchor="t" bIns="34275" lIns="68575" spcFirstLastPara="1" rIns="68575" wrap="square" tIns="34275">
            <a:noAutofit/>
          </a:bodyPr>
          <a:lstStyle/>
          <a:p>
            <a:pPr indent="-349250" lvl="0" marL="457200" rtl="0" algn="l">
              <a:lnSpc>
                <a:spcPct val="150000"/>
              </a:lnSpc>
              <a:spcBef>
                <a:spcPts val="0"/>
              </a:spcBef>
              <a:spcAft>
                <a:spcPts val="0"/>
              </a:spcAft>
              <a:buClr>
                <a:schemeClr val="lt1"/>
              </a:buClr>
              <a:buSzPts val="1900"/>
              <a:buChar char="●"/>
            </a:pPr>
            <a:r>
              <a:rPr lang="en" sz="1900">
                <a:solidFill>
                  <a:schemeClr val="lt1"/>
                </a:solidFill>
              </a:rPr>
              <a:t>Tune </a:t>
            </a:r>
            <a:r>
              <a:rPr b="1" lang="en" sz="1900">
                <a:solidFill>
                  <a:schemeClr val="lt1"/>
                </a:solidFill>
              </a:rPr>
              <a:t>hyperparameters</a:t>
            </a:r>
            <a:r>
              <a:rPr lang="en" sz="1900">
                <a:solidFill>
                  <a:schemeClr val="lt1"/>
                </a:solidFill>
              </a:rPr>
              <a:t>:</a:t>
            </a:r>
            <a:endParaRPr sz="1900">
              <a:solidFill>
                <a:schemeClr val="lt1"/>
              </a:solidFill>
            </a:endParaRPr>
          </a:p>
          <a:p>
            <a:pPr indent="-323850" lvl="1" marL="914400" rtl="0" algn="l">
              <a:lnSpc>
                <a:spcPct val="150000"/>
              </a:lnSpc>
              <a:spcBef>
                <a:spcPts val="0"/>
              </a:spcBef>
              <a:spcAft>
                <a:spcPts val="0"/>
              </a:spcAft>
              <a:buClr>
                <a:schemeClr val="lt1"/>
              </a:buClr>
              <a:buSzPts val="1500"/>
              <a:buChar char="○"/>
            </a:pPr>
            <a:r>
              <a:rPr lang="en" sz="1900">
                <a:solidFill>
                  <a:schemeClr val="lt1"/>
                </a:solidFill>
              </a:rPr>
              <a:t>Learning rate, epochs, batch size, data augmentations</a:t>
            </a:r>
            <a:endParaRPr sz="1900">
              <a:solidFill>
                <a:schemeClr val="lt1"/>
              </a:solidFill>
            </a:endParaRPr>
          </a:p>
          <a:p>
            <a:pPr indent="0" lvl="0" marL="0" rtl="0" algn="l">
              <a:lnSpc>
                <a:spcPct val="150000"/>
              </a:lnSpc>
              <a:spcBef>
                <a:spcPts val="0"/>
              </a:spcBef>
              <a:spcAft>
                <a:spcPts val="0"/>
              </a:spcAft>
              <a:buNone/>
            </a:pPr>
            <a:r>
              <a:t/>
            </a:r>
            <a:endParaRPr sz="1900">
              <a:solidFill>
                <a:schemeClr val="lt1"/>
              </a:solidFill>
            </a:endParaRPr>
          </a:p>
          <a:p>
            <a:pPr indent="-349250" lvl="0" marL="457200" rtl="0" algn="l">
              <a:lnSpc>
                <a:spcPct val="150000"/>
              </a:lnSpc>
              <a:spcBef>
                <a:spcPts val="0"/>
              </a:spcBef>
              <a:spcAft>
                <a:spcPts val="0"/>
              </a:spcAft>
              <a:buClr>
                <a:schemeClr val="lt1"/>
              </a:buClr>
              <a:buSzPts val="1900"/>
              <a:buChar char="●"/>
            </a:pPr>
            <a:r>
              <a:rPr lang="en" sz="1900">
                <a:solidFill>
                  <a:schemeClr val="lt1"/>
                </a:solidFill>
              </a:rPr>
              <a:t>Find ways to optimize RAM usage to fully utilize dataset</a:t>
            </a:r>
            <a:endParaRPr sz="1900">
              <a:solidFill>
                <a:schemeClr val="lt1"/>
              </a:solidFill>
            </a:endParaRPr>
          </a:p>
          <a:p>
            <a:pPr indent="0" lvl="0" marL="0" rtl="0" algn="l">
              <a:lnSpc>
                <a:spcPct val="90000"/>
              </a:lnSpc>
              <a:spcBef>
                <a:spcPts val="0"/>
              </a:spcBef>
              <a:spcAft>
                <a:spcPts val="0"/>
              </a:spcAft>
              <a:buClr>
                <a:schemeClr val="dk1"/>
              </a:buClr>
              <a:buSzPts val="1100"/>
              <a:buNone/>
            </a:pPr>
            <a:r>
              <a:t/>
            </a:r>
            <a:endParaRPr>
              <a:solidFill>
                <a:schemeClr val="lt1"/>
              </a:solidFill>
            </a:endParaRPr>
          </a:p>
          <a:p>
            <a:pPr indent="0" lvl="0" marL="0" rtl="0" algn="l">
              <a:lnSpc>
                <a:spcPct val="90000"/>
              </a:lnSpc>
              <a:spcBef>
                <a:spcPts val="0"/>
              </a:spcBef>
              <a:spcAft>
                <a:spcPts val="0"/>
              </a:spcAft>
              <a:buClr>
                <a:schemeClr val="lt1"/>
              </a:buClr>
              <a:buSzPts val="1800"/>
              <a:buNone/>
            </a:pPr>
            <a:r>
              <a:t/>
            </a:r>
            <a:endParaRPr>
              <a:solidFill>
                <a:schemeClr val="lt1"/>
              </a:solidFil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8" name="Shape 348"/>
        <p:cNvGrpSpPr/>
        <p:nvPr/>
      </p:nvGrpSpPr>
      <p:grpSpPr>
        <a:xfrm>
          <a:off x="0" y="0"/>
          <a:ext cx="0" cy="0"/>
          <a:chOff x="0" y="0"/>
          <a:chExt cx="0" cy="0"/>
        </a:xfrm>
      </p:grpSpPr>
      <p:sp>
        <p:nvSpPr>
          <p:cNvPr id="349" name="Google Shape;349;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Todo</a:t>
            </a:r>
            <a:endParaRPr/>
          </a:p>
        </p:txBody>
      </p:sp>
      <p:sp>
        <p:nvSpPr>
          <p:cNvPr id="350" name="Google Shape;350;p5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Tune hyperparameters:</a:t>
            </a:r>
            <a:endParaRPr/>
          </a:p>
          <a:p>
            <a:pPr indent="0" lvl="0" marL="0" rtl="0" algn="l">
              <a:spcBef>
                <a:spcPts val="1200"/>
              </a:spcBef>
              <a:spcAft>
                <a:spcPts val="0"/>
              </a:spcAft>
              <a:buNone/>
            </a:pPr>
            <a:r>
              <a:rPr lang="en"/>
              <a:t>Learning rate, epochs, batch size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Find ways to optimize RAM usage to fully utilize dataset</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83" name="Shape 183"/>
        <p:cNvGrpSpPr/>
        <p:nvPr/>
      </p:nvGrpSpPr>
      <p:grpSpPr>
        <a:xfrm>
          <a:off x="0" y="0"/>
          <a:ext cx="0" cy="0"/>
          <a:chOff x="0" y="0"/>
          <a:chExt cx="0" cy="0"/>
        </a:xfrm>
      </p:grpSpPr>
      <p:pic>
        <p:nvPicPr>
          <p:cNvPr descr="A group of people sitting at a table&#10;&#10;Description automatically generated" id="184" name="Google Shape;184;p30"/>
          <p:cNvPicPr preferRelativeResize="0"/>
          <p:nvPr/>
        </p:nvPicPr>
        <p:blipFill rotWithShape="1">
          <a:blip r:embed="rId3">
            <a:alphaModFix amt="17000"/>
          </a:blip>
          <a:srcRect b="0" l="0" r="0" t="15711"/>
          <a:stretch/>
        </p:blipFill>
        <p:spPr>
          <a:xfrm>
            <a:off x="1" y="0"/>
            <a:ext cx="9144002" cy="5143499"/>
          </a:xfrm>
          <a:prstGeom prst="rect">
            <a:avLst/>
          </a:prstGeom>
          <a:noFill/>
          <a:ln>
            <a:noFill/>
          </a:ln>
        </p:spPr>
      </p:pic>
      <p:sp>
        <p:nvSpPr>
          <p:cNvPr id="185" name="Google Shape;185;p30"/>
          <p:cNvSpPr/>
          <p:nvPr/>
        </p:nvSpPr>
        <p:spPr>
          <a:xfrm>
            <a:off x="628650" y="1436231"/>
            <a:ext cx="4031100" cy="5226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186" name="Google Shape;186;p30"/>
          <p:cNvSpPr txBox="1"/>
          <p:nvPr>
            <p:ph idx="1" type="body"/>
          </p:nvPr>
        </p:nvSpPr>
        <p:spPr>
          <a:xfrm>
            <a:off x="471488" y="2531232"/>
            <a:ext cx="5915100" cy="1632300"/>
          </a:xfrm>
          <a:prstGeom prst="rect">
            <a:avLst/>
          </a:prstGeom>
          <a:noFill/>
          <a:ln>
            <a:noFill/>
          </a:ln>
        </p:spPr>
        <p:txBody>
          <a:bodyPr anchorCtr="0" anchor="t" bIns="34275" lIns="68575" spcFirstLastPara="1" rIns="68575" wrap="square" tIns="34275">
            <a:normAutofit lnSpcReduction="10000"/>
          </a:bodyPr>
          <a:lstStyle/>
          <a:p>
            <a:pPr indent="-177800" lvl="0" marL="177800" rtl="0" algn="l">
              <a:lnSpc>
                <a:spcPct val="90000"/>
              </a:lnSpc>
              <a:spcBef>
                <a:spcPts val="0"/>
              </a:spcBef>
              <a:spcAft>
                <a:spcPts val="0"/>
              </a:spcAft>
              <a:buClr>
                <a:schemeClr val="lt1"/>
              </a:buClr>
              <a:buSzPts val="1400"/>
              <a:buChar char="•"/>
            </a:pPr>
            <a:r>
              <a:rPr lang="en" sz="1400">
                <a:solidFill>
                  <a:schemeClr val="lt1"/>
                </a:solidFill>
              </a:rPr>
              <a:t>Understanding </a:t>
            </a:r>
            <a:r>
              <a:rPr b="1" lang="en" sz="1400">
                <a:solidFill>
                  <a:schemeClr val="lt1"/>
                </a:solidFill>
              </a:rPr>
              <a:t>Authorship</a:t>
            </a:r>
            <a:endParaRPr b="1"/>
          </a:p>
          <a:p>
            <a:pPr indent="-177800" lvl="0" marL="177800" rtl="0" algn="l">
              <a:lnSpc>
                <a:spcPct val="90000"/>
              </a:lnSpc>
              <a:spcBef>
                <a:spcPts val="800"/>
              </a:spcBef>
              <a:spcAft>
                <a:spcPts val="0"/>
              </a:spcAft>
              <a:buClr>
                <a:schemeClr val="lt1"/>
              </a:buClr>
              <a:buSzPts val="1400"/>
              <a:buChar char="•"/>
            </a:pPr>
            <a:r>
              <a:rPr lang="en" sz="1400">
                <a:solidFill>
                  <a:schemeClr val="lt1"/>
                </a:solidFill>
              </a:rPr>
              <a:t>Determining the </a:t>
            </a:r>
            <a:r>
              <a:rPr b="1" lang="en" sz="1400">
                <a:solidFill>
                  <a:schemeClr val="lt1"/>
                </a:solidFill>
              </a:rPr>
              <a:t>value</a:t>
            </a:r>
            <a:r>
              <a:rPr lang="en" sz="1400">
                <a:solidFill>
                  <a:schemeClr val="lt1"/>
                </a:solidFill>
              </a:rPr>
              <a:t> of art pieces</a:t>
            </a:r>
            <a:endParaRPr b="1" sz="1400">
              <a:solidFill>
                <a:schemeClr val="lt1"/>
              </a:solidFill>
            </a:endParaRPr>
          </a:p>
          <a:p>
            <a:pPr indent="-177800" lvl="0" marL="177800" rtl="0" algn="l">
              <a:lnSpc>
                <a:spcPct val="90000"/>
              </a:lnSpc>
              <a:spcBef>
                <a:spcPts val="800"/>
              </a:spcBef>
              <a:spcAft>
                <a:spcPts val="0"/>
              </a:spcAft>
              <a:buClr>
                <a:schemeClr val="lt1"/>
              </a:buClr>
              <a:buSzPts val="1400"/>
              <a:buChar char="•"/>
            </a:pPr>
            <a:r>
              <a:rPr lang="en" sz="1400">
                <a:solidFill>
                  <a:schemeClr val="lt1"/>
                </a:solidFill>
              </a:rPr>
              <a:t>Ensuring</a:t>
            </a:r>
            <a:r>
              <a:rPr b="1" lang="en" sz="1400">
                <a:solidFill>
                  <a:schemeClr val="lt1"/>
                </a:solidFill>
              </a:rPr>
              <a:t> Legal Compliance</a:t>
            </a:r>
            <a:endParaRPr/>
          </a:p>
          <a:p>
            <a:pPr indent="0" lvl="0" marL="177800" rtl="0" algn="l">
              <a:lnSpc>
                <a:spcPct val="90000"/>
              </a:lnSpc>
              <a:spcBef>
                <a:spcPts val="800"/>
              </a:spcBef>
              <a:spcAft>
                <a:spcPts val="0"/>
              </a:spcAft>
              <a:buNone/>
            </a:pPr>
            <a:r>
              <a:t/>
            </a:r>
            <a:endParaRPr/>
          </a:p>
          <a:p>
            <a:pPr indent="-63500" lvl="0" marL="177800" rtl="0" algn="l">
              <a:lnSpc>
                <a:spcPct val="90000"/>
              </a:lnSpc>
              <a:spcBef>
                <a:spcPts val="800"/>
              </a:spcBef>
              <a:spcAft>
                <a:spcPts val="0"/>
              </a:spcAft>
              <a:buClr>
                <a:schemeClr val="dk1"/>
              </a:buClr>
              <a:buSzPts val="1800"/>
              <a:buNone/>
            </a:pPr>
            <a:r>
              <a:t/>
            </a:r>
            <a:endParaRPr/>
          </a:p>
        </p:txBody>
      </p:sp>
      <p:sp>
        <p:nvSpPr>
          <p:cNvPr id="187" name="Google Shape;187;p30"/>
          <p:cNvSpPr txBox="1"/>
          <p:nvPr>
            <p:ph type="title"/>
          </p:nvPr>
        </p:nvSpPr>
        <p:spPr>
          <a:xfrm>
            <a:off x="628650" y="979369"/>
            <a:ext cx="4243800" cy="108870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lt1"/>
              </a:buClr>
              <a:buSzPts val="3300"/>
              <a:buFont typeface="Poppins"/>
              <a:buNone/>
            </a:pPr>
            <a:r>
              <a:rPr lang="en">
                <a:solidFill>
                  <a:schemeClr val="lt1"/>
                </a:solidFill>
              </a:rPr>
              <a:t>The Need for AI Artwork Detection</a:t>
            </a:r>
            <a:endParaRPr>
              <a:solidFill>
                <a:schemeClr val="lt1"/>
              </a:solidFill>
            </a:endParaRPr>
          </a:p>
        </p:txBody>
      </p:sp>
      <p:sp>
        <p:nvSpPr>
          <p:cNvPr id="188" name="Google Shape;188;p30"/>
          <p:cNvSpPr txBox="1"/>
          <p:nvPr>
            <p:ph idx="12" type="sldNum"/>
          </p:nvPr>
        </p:nvSpPr>
        <p:spPr>
          <a:xfrm>
            <a:off x="6386513" y="3575447"/>
            <a:ext cx="256500" cy="2055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189" name="Google Shape;189;p30"/>
          <p:cNvSpPr txBox="1"/>
          <p:nvPr>
            <p:ph idx="2" type="body"/>
          </p:nvPr>
        </p:nvSpPr>
        <p:spPr>
          <a:xfrm>
            <a:off x="471488" y="520220"/>
            <a:ext cx="3830700" cy="214500"/>
          </a:xfrm>
          <a:prstGeom prst="rect">
            <a:avLst/>
          </a:prstGeom>
          <a:noFill/>
          <a:ln>
            <a:noFill/>
          </a:ln>
        </p:spPr>
        <p:txBody>
          <a:bodyPr anchorCtr="0" anchor="t" bIns="34275" lIns="68575" spcFirstLastPara="1" rIns="68575" wrap="square" tIns="34275">
            <a:normAutofit fontScale="62500" lnSpcReduction="20000"/>
          </a:bodyPr>
          <a:lstStyle/>
          <a:p>
            <a:pPr indent="0" lvl="0" marL="0" rtl="0" algn="l">
              <a:lnSpc>
                <a:spcPct val="90000"/>
              </a:lnSpc>
              <a:spcBef>
                <a:spcPts val="0"/>
              </a:spcBef>
              <a:spcAft>
                <a:spcPts val="0"/>
              </a:spcAft>
              <a:buClr>
                <a:schemeClr val="lt1"/>
              </a:buClr>
              <a:buSzPct val="100000"/>
              <a:buNone/>
            </a:pPr>
            <a:r>
              <a:rPr b="1" lang="en">
                <a:solidFill>
                  <a:schemeClr val="lt1"/>
                </a:solidFill>
              </a:rPr>
              <a:t>The Motivation:</a:t>
            </a:r>
            <a:endParaRPr/>
          </a:p>
        </p:txBody>
      </p:sp>
      <p:pic>
        <p:nvPicPr>
          <p:cNvPr id="190" name="Google Shape;190;p30"/>
          <p:cNvPicPr preferRelativeResize="0"/>
          <p:nvPr/>
        </p:nvPicPr>
        <p:blipFill>
          <a:blip r:embed="rId4">
            <a:alphaModFix/>
          </a:blip>
          <a:stretch>
            <a:fillRect/>
          </a:stretch>
        </p:blipFill>
        <p:spPr>
          <a:xfrm>
            <a:off x="4040096" y="2067918"/>
            <a:ext cx="4759598" cy="264496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94" name="Shape 194"/>
        <p:cNvGrpSpPr/>
        <p:nvPr/>
      </p:nvGrpSpPr>
      <p:grpSpPr>
        <a:xfrm>
          <a:off x="0" y="0"/>
          <a:ext cx="0" cy="0"/>
          <a:chOff x="0" y="0"/>
          <a:chExt cx="0" cy="0"/>
        </a:xfrm>
      </p:grpSpPr>
      <p:sp>
        <p:nvSpPr>
          <p:cNvPr id="195" name="Google Shape;195;p31"/>
          <p:cNvSpPr txBox="1"/>
          <p:nvPr>
            <p:ph idx="12" type="sldNum"/>
          </p:nvPr>
        </p:nvSpPr>
        <p:spPr>
          <a:xfrm>
            <a:off x="6386513" y="3575447"/>
            <a:ext cx="256500" cy="2055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196" name="Google Shape;196;p31"/>
          <p:cNvSpPr txBox="1"/>
          <p:nvPr>
            <p:ph type="title"/>
          </p:nvPr>
        </p:nvSpPr>
        <p:spPr>
          <a:xfrm>
            <a:off x="471488" y="520220"/>
            <a:ext cx="5915100" cy="372900"/>
          </a:xfrm>
          <a:prstGeom prst="rect">
            <a:avLst/>
          </a:prstGeom>
          <a:noFill/>
          <a:ln>
            <a:noFill/>
          </a:ln>
        </p:spPr>
        <p:txBody>
          <a:bodyPr anchorCtr="0" anchor="t" bIns="34275" lIns="68575" spcFirstLastPara="1" rIns="68575" wrap="square" tIns="34275">
            <a:normAutofit fontScale="90000"/>
          </a:bodyPr>
          <a:lstStyle/>
          <a:p>
            <a:pPr indent="0" lvl="0" marL="0" rtl="0" algn="l">
              <a:lnSpc>
                <a:spcPct val="90000"/>
              </a:lnSpc>
              <a:spcBef>
                <a:spcPts val="0"/>
              </a:spcBef>
              <a:spcAft>
                <a:spcPts val="0"/>
              </a:spcAft>
              <a:buClr>
                <a:schemeClr val="accent1"/>
              </a:buClr>
              <a:buSzPct val="100000"/>
              <a:buFont typeface="Poppins"/>
              <a:buNone/>
            </a:pPr>
            <a:r>
              <a:rPr lang="en"/>
              <a:t>Data Gathering Plan</a:t>
            </a:r>
            <a:endParaRPr/>
          </a:p>
        </p:txBody>
      </p:sp>
      <p:sp>
        <p:nvSpPr>
          <p:cNvPr id="197" name="Google Shape;197;p31"/>
          <p:cNvSpPr txBox="1"/>
          <p:nvPr>
            <p:ph idx="4" type="body"/>
          </p:nvPr>
        </p:nvSpPr>
        <p:spPr>
          <a:xfrm>
            <a:off x="471488" y="893056"/>
            <a:ext cx="5915100" cy="214500"/>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Clr>
                <a:schemeClr val="lt1"/>
              </a:buClr>
              <a:buSzPts val="1800"/>
              <a:buNone/>
            </a:pPr>
            <a:r>
              <a:rPr lang="en">
                <a:solidFill>
                  <a:schemeClr val="lt1"/>
                </a:solidFill>
              </a:rPr>
              <a:t>How This Gets Big</a:t>
            </a:r>
            <a:endParaRPr/>
          </a:p>
        </p:txBody>
      </p:sp>
      <p:sp>
        <p:nvSpPr>
          <p:cNvPr id="198" name="Google Shape;198;p31"/>
          <p:cNvSpPr txBox="1"/>
          <p:nvPr>
            <p:ph idx="1" type="body"/>
          </p:nvPr>
        </p:nvSpPr>
        <p:spPr>
          <a:xfrm>
            <a:off x="590849" y="1449751"/>
            <a:ext cx="3268500" cy="2244000"/>
          </a:xfrm>
          <a:prstGeom prst="rect">
            <a:avLst/>
          </a:prstGeom>
          <a:noFill/>
          <a:ln>
            <a:noFill/>
          </a:ln>
        </p:spPr>
        <p:txBody>
          <a:bodyPr anchorCtr="0" anchor="t" bIns="34275" lIns="68575" spcFirstLastPara="1" rIns="68575" wrap="square" tIns="34275">
            <a:noAutofit/>
          </a:bodyPr>
          <a:lstStyle/>
          <a:p>
            <a:pPr indent="0" lvl="0" marL="0" rtl="0" algn="l">
              <a:lnSpc>
                <a:spcPct val="70000"/>
              </a:lnSpc>
              <a:spcBef>
                <a:spcPts val="0"/>
              </a:spcBef>
              <a:spcAft>
                <a:spcPts val="0"/>
              </a:spcAft>
              <a:buClr>
                <a:schemeClr val="accent1"/>
              </a:buClr>
              <a:buSzPts val="875"/>
              <a:buNone/>
            </a:pPr>
            <a:r>
              <a:rPr b="1" lang="en" sz="1875">
                <a:solidFill>
                  <a:schemeClr val="lt1"/>
                </a:solidFill>
              </a:rPr>
              <a:t>Human Work</a:t>
            </a:r>
            <a:endParaRPr sz="2125">
              <a:solidFill>
                <a:schemeClr val="lt1"/>
              </a:solidFill>
            </a:endParaRPr>
          </a:p>
          <a:p>
            <a:pPr indent="-349250" lvl="0" marL="457200" rtl="0" algn="l">
              <a:lnSpc>
                <a:spcPct val="115000"/>
              </a:lnSpc>
              <a:spcBef>
                <a:spcPts val="800"/>
              </a:spcBef>
              <a:spcAft>
                <a:spcPts val="0"/>
              </a:spcAft>
              <a:buSzPts val="1900"/>
              <a:buAutoNum type="arabicPeriod"/>
            </a:pPr>
            <a:r>
              <a:rPr lang="en" sz="1900"/>
              <a:t>Public Datasets</a:t>
            </a:r>
            <a:endParaRPr sz="1900"/>
          </a:p>
          <a:p>
            <a:pPr indent="-349250" lvl="0" marL="457200" rtl="0" algn="l">
              <a:lnSpc>
                <a:spcPct val="115000"/>
              </a:lnSpc>
              <a:spcBef>
                <a:spcPts val="0"/>
              </a:spcBef>
              <a:spcAft>
                <a:spcPts val="0"/>
              </a:spcAft>
              <a:buSzPts val="1900"/>
              <a:buAutoNum type="arabicPeriod"/>
            </a:pPr>
            <a:r>
              <a:rPr lang="en" sz="1900"/>
              <a:t>Online Art Communities</a:t>
            </a:r>
            <a:endParaRPr sz="1900"/>
          </a:p>
          <a:p>
            <a:pPr indent="-349250" lvl="0" marL="457200" rtl="0" algn="l">
              <a:lnSpc>
                <a:spcPct val="115000"/>
              </a:lnSpc>
              <a:spcBef>
                <a:spcPts val="0"/>
              </a:spcBef>
              <a:spcAft>
                <a:spcPts val="0"/>
              </a:spcAft>
              <a:buSzPts val="1900"/>
              <a:buAutoNum type="arabicPeriod"/>
            </a:pPr>
            <a:r>
              <a:rPr lang="en" sz="1900"/>
              <a:t>Artists Websites</a:t>
            </a:r>
            <a:endParaRPr sz="1900"/>
          </a:p>
          <a:p>
            <a:pPr indent="0" lvl="0" marL="457200" rtl="0" algn="l">
              <a:lnSpc>
                <a:spcPct val="115000"/>
              </a:lnSpc>
              <a:spcBef>
                <a:spcPts val="800"/>
              </a:spcBef>
              <a:spcAft>
                <a:spcPts val="0"/>
              </a:spcAft>
              <a:buNone/>
            </a:pPr>
            <a:r>
              <a:t/>
            </a:r>
            <a:endParaRPr sz="1900"/>
          </a:p>
        </p:txBody>
      </p:sp>
      <p:sp>
        <p:nvSpPr>
          <p:cNvPr id="199" name="Google Shape;199;p31"/>
          <p:cNvSpPr txBox="1"/>
          <p:nvPr>
            <p:ph idx="1" type="body"/>
          </p:nvPr>
        </p:nvSpPr>
        <p:spPr>
          <a:xfrm>
            <a:off x="4781525" y="1449750"/>
            <a:ext cx="3671100" cy="2244000"/>
          </a:xfrm>
          <a:prstGeom prst="rect">
            <a:avLst/>
          </a:prstGeom>
          <a:noFill/>
          <a:ln>
            <a:noFill/>
          </a:ln>
        </p:spPr>
        <p:txBody>
          <a:bodyPr anchorCtr="0" anchor="t" bIns="34275" lIns="68575" spcFirstLastPara="1" rIns="68575" wrap="square" tIns="34275">
            <a:noAutofit/>
          </a:bodyPr>
          <a:lstStyle/>
          <a:p>
            <a:pPr indent="0" lvl="0" marL="0" rtl="0" algn="l">
              <a:lnSpc>
                <a:spcPct val="70000"/>
              </a:lnSpc>
              <a:spcBef>
                <a:spcPts val="0"/>
              </a:spcBef>
              <a:spcAft>
                <a:spcPts val="0"/>
              </a:spcAft>
              <a:buClr>
                <a:schemeClr val="accent1"/>
              </a:buClr>
              <a:buSzPts val="875"/>
              <a:buNone/>
            </a:pPr>
            <a:r>
              <a:rPr b="1" lang="en" sz="1875">
                <a:solidFill>
                  <a:schemeClr val="lt1"/>
                </a:solidFill>
              </a:rPr>
              <a:t>AI Artwork</a:t>
            </a:r>
            <a:r>
              <a:rPr b="1" lang="en" sz="1875">
                <a:solidFill>
                  <a:schemeClr val="lt1"/>
                </a:solidFill>
              </a:rPr>
              <a:t> </a:t>
            </a:r>
            <a:endParaRPr sz="2125">
              <a:solidFill>
                <a:schemeClr val="lt1"/>
              </a:solidFill>
            </a:endParaRPr>
          </a:p>
          <a:p>
            <a:pPr indent="-349250" lvl="0" marL="457200" rtl="0" algn="l">
              <a:lnSpc>
                <a:spcPct val="115000"/>
              </a:lnSpc>
              <a:spcBef>
                <a:spcPts val="800"/>
              </a:spcBef>
              <a:spcAft>
                <a:spcPts val="0"/>
              </a:spcAft>
              <a:buSzPts val="1900"/>
              <a:buAutoNum type="arabicPeriod"/>
            </a:pPr>
            <a:r>
              <a:rPr lang="en" sz="1900"/>
              <a:t>Public Datasets</a:t>
            </a:r>
            <a:endParaRPr sz="1900"/>
          </a:p>
          <a:p>
            <a:pPr indent="-349250" lvl="0" marL="457200" rtl="0" algn="l">
              <a:lnSpc>
                <a:spcPct val="115000"/>
              </a:lnSpc>
              <a:spcBef>
                <a:spcPts val="0"/>
              </a:spcBef>
              <a:spcAft>
                <a:spcPts val="0"/>
              </a:spcAft>
              <a:buSzPts val="1900"/>
              <a:buAutoNum type="arabicPeriod"/>
            </a:pPr>
            <a:r>
              <a:rPr lang="en" sz="1900"/>
              <a:t>AI Art Generators</a:t>
            </a:r>
            <a:endParaRPr sz="1900"/>
          </a:p>
          <a:p>
            <a:pPr indent="-349250" lvl="1" marL="914400" rtl="0" algn="l">
              <a:lnSpc>
                <a:spcPct val="115000"/>
              </a:lnSpc>
              <a:spcBef>
                <a:spcPts val="0"/>
              </a:spcBef>
              <a:spcAft>
                <a:spcPts val="0"/>
              </a:spcAft>
              <a:buSzPts val="1900"/>
              <a:buAutoNum type="alphaLcPeriod"/>
            </a:pPr>
            <a:r>
              <a:rPr lang="en" sz="1900"/>
              <a:t>Mid Journey (250k)</a:t>
            </a:r>
            <a:endParaRPr sz="1900"/>
          </a:p>
          <a:p>
            <a:pPr indent="-349250" lvl="1" marL="914400" rtl="0" algn="l">
              <a:lnSpc>
                <a:spcPct val="115000"/>
              </a:lnSpc>
              <a:spcBef>
                <a:spcPts val="0"/>
              </a:spcBef>
              <a:spcAft>
                <a:spcPts val="0"/>
              </a:spcAft>
              <a:buSzPts val="1900"/>
              <a:buAutoNum type="alphaLcPeriod"/>
            </a:pPr>
            <a:r>
              <a:rPr lang="en" sz="1900"/>
              <a:t>DALL-E (5k)</a:t>
            </a:r>
            <a:endParaRPr sz="1900"/>
          </a:p>
          <a:p>
            <a:pPr indent="-349250" lvl="1" marL="914400" rtl="0" algn="l">
              <a:lnSpc>
                <a:spcPct val="115000"/>
              </a:lnSpc>
              <a:spcBef>
                <a:spcPts val="0"/>
              </a:spcBef>
              <a:spcAft>
                <a:spcPts val="0"/>
              </a:spcAft>
              <a:buSzPts val="1900"/>
              <a:buAutoNum type="alphaLcPeriod"/>
            </a:pPr>
            <a:r>
              <a:rPr lang="en" sz="1900"/>
              <a:t>Stable Diffusion (14M)</a:t>
            </a:r>
            <a:endParaRPr sz="1900"/>
          </a:p>
          <a:p>
            <a:pPr indent="-349250" lvl="0" marL="457200" rtl="0" algn="l">
              <a:lnSpc>
                <a:spcPct val="115000"/>
              </a:lnSpc>
              <a:spcBef>
                <a:spcPts val="0"/>
              </a:spcBef>
              <a:spcAft>
                <a:spcPts val="0"/>
              </a:spcAft>
              <a:buSzPts val="1900"/>
              <a:buAutoNum type="arabicPeriod"/>
            </a:pPr>
            <a:r>
              <a:rPr lang="en" sz="1900"/>
              <a:t>Online Galleries</a:t>
            </a:r>
            <a:endParaRPr sz="1900"/>
          </a:p>
        </p:txBody>
      </p:sp>
      <p:cxnSp>
        <p:nvCxnSpPr>
          <p:cNvPr id="200" name="Google Shape;200;p31"/>
          <p:cNvCxnSpPr/>
          <p:nvPr/>
        </p:nvCxnSpPr>
        <p:spPr>
          <a:xfrm>
            <a:off x="444000" y="4218575"/>
            <a:ext cx="3562200" cy="0"/>
          </a:xfrm>
          <a:prstGeom prst="straightConnector1">
            <a:avLst/>
          </a:prstGeom>
          <a:noFill/>
          <a:ln cap="flat" cmpd="sng" w="38100">
            <a:solidFill>
              <a:schemeClr val="lt1"/>
            </a:solidFill>
            <a:prstDash val="solid"/>
            <a:round/>
            <a:headEnd len="med" w="med" type="none"/>
            <a:tailEnd len="med" w="med" type="none"/>
          </a:ln>
        </p:spPr>
      </p:cxnSp>
      <p:cxnSp>
        <p:nvCxnSpPr>
          <p:cNvPr id="201" name="Google Shape;201;p31"/>
          <p:cNvCxnSpPr/>
          <p:nvPr/>
        </p:nvCxnSpPr>
        <p:spPr>
          <a:xfrm>
            <a:off x="4694175" y="4218575"/>
            <a:ext cx="3562200" cy="0"/>
          </a:xfrm>
          <a:prstGeom prst="straightConnector1">
            <a:avLst/>
          </a:prstGeom>
          <a:noFill/>
          <a:ln cap="flat" cmpd="sng" w="38100">
            <a:solidFill>
              <a:schemeClr val="lt1"/>
            </a:solidFill>
            <a:prstDash val="solid"/>
            <a:round/>
            <a:headEnd len="med" w="med" type="none"/>
            <a:tailEnd len="med" w="med" type="none"/>
          </a:ln>
        </p:spPr>
      </p:cxnSp>
      <p:grpSp>
        <p:nvGrpSpPr>
          <p:cNvPr id="202" name="Google Shape;202;p31"/>
          <p:cNvGrpSpPr/>
          <p:nvPr/>
        </p:nvGrpSpPr>
        <p:grpSpPr>
          <a:xfrm>
            <a:off x="444000" y="3780950"/>
            <a:ext cx="348600" cy="268200"/>
            <a:chOff x="308300" y="3499700"/>
            <a:chExt cx="348600" cy="268200"/>
          </a:xfrm>
        </p:grpSpPr>
        <p:cxnSp>
          <p:nvCxnSpPr>
            <p:cNvPr id="203" name="Google Shape;203;p31"/>
            <p:cNvCxnSpPr/>
            <p:nvPr/>
          </p:nvCxnSpPr>
          <p:spPr>
            <a:xfrm>
              <a:off x="479900" y="3499700"/>
              <a:ext cx="5400" cy="268200"/>
            </a:xfrm>
            <a:prstGeom prst="straightConnector1">
              <a:avLst/>
            </a:prstGeom>
            <a:noFill/>
            <a:ln cap="flat" cmpd="sng" w="38100">
              <a:solidFill>
                <a:schemeClr val="lt1"/>
              </a:solidFill>
              <a:prstDash val="solid"/>
              <a:round/>
              <a:headEnd len="med" w="med" type="none"/>
              <a:tailEnd len="med" w="med" type="none"/>
            </a:ln>
          </p:spPr>
        </p:cxnSp>
        <p:cxnSp>
          <p:nvCxnSpPr>
            <p:cNvPr id="204" name="Google Shape;204;p31"/>
            <p:cNvCxnSpPr/>
            <p:nvPr/>
          </p:nvCxnSpPr>
          <p:spPr>
            <a:xfrm flipH="1" rot="10800000">
              <a:off x="308300" y="3629600"/>
              <a:ext cx="348600" cy="8400"/>
            </a:xfrm>
            <a:prstGeom prst="straightConnector1">
              <a:avLst/>
            </a:prstGeom>
            <a:noFill/>
            <a:ln cap="flat" cmpd="sng" w="38100">
              <a:solidFill>
                <a:schemeClr val="lt1"/>
              </a:solidFill>
              <a:prstDash val="solid"/>
              <a:round/>
              <a:headEnd len="med" w="med" type="none"/>
              <a:tailEnd len="med" w="med" type="none"/>
            </a:ln>
          </p:spPr>
        </p:cxnSp>
      </p:grpSp>
      <p:grpSp>
        <p:nvGrpSpPr>
          <p:cNvPr id="205" name="Google Shape;205;p31"/>
          <p:cNvGrpSpPr/>
          <p:nvPr/>
        </p:nvGrpSpPr>
        <p:grpSpPr>
          <a:xfrm>
            <a:off x="4694175" y="3822063"/>
            <a:ext cx="348600" cy="268200"/>
            <a:chOff x="308300" y="3499700"/>
            <a:chExt cx="348600" cy="268200"/>
          </a:xfrm>
        </p:grpSpPr>
        <p:cxnSp>
          <p:nvCxnSpPr>
            <p:cNvPr id="206" name="Google Shape;206;p31"/>
            <p:cNvCxnSpPr/>
            <p:nvPr/>
          </p:nvCxnSpPr>
          <p:spPr>
            <a:xfrm>
              <a:off x="479900" y="3499700"/>
              <a:ext cx="5400" cy="268200"/>
            </a:xfrm>
            <a:prstGeom prst="straightConnector1">
              <a:avLst/>
            </a:prstGeom>
            <a:noFill/>
            <a:ln cap="flat" cmpd="sng" w="38100">
              <a:solidFill>
                <a:schemeClr val="lt1"/>
              </a:solidFill>
              <a:prstDash val="solid"/>
              <a:round/>
              <a:headEnd len="med" w="med" type="none"/>
              <a:tailEnd len="med" w="med" type="none"/>
            </a:ln>
          </p:spPr>
        </p:cxnSp>
        <p:cxnSp>
          <p:nvCxnSpPr>
            <p:cNvPr id="207" name="Google Shape;207;p31"/>
            <p:cNvCxnSpPr/>
            <p:nvPr/>
          </p:nvCxnSpPr>
          <p:spPr>
            <a:xfrm flipH="1" rot="10800000">
              <a:off x="308300" y="3629600"/>
              <a:ext cx="348600" cy="8400"/>
            </a:xfrm>
            <a:prstGeom prst="straightConnector1">
              <a:avLst/>
            </a:prstGeom>
            <a:noFill/>
            <a:ln cap="flat" cmpd="sng" w="38100">
              <a:solidFill>
                <a:schemeClr val="lt1"/>
              </a:solidFill>
              <a:prstDash val="solid"/>
              <a:round/>
              <a:headEnd len="med" w="med" type="none"/>
              <a:tailEnd len="med" w="med" type="none"/>
            </a:ln>
          </p:spPr>
        </p:cxnSp>
      </p:grpSp>
      <p:sp>
        <p:nvSpPr>
          <p:cNvPr id="208" name="Google Shape;208;p31"/>
          <p:cNvSpPr txBox="1"/>
          <p:nvPr/>
        </p:nvSpPr>
        <p:spPr>
          <a:xfrm>
            <a:off x="287250" y="4388000"/>
            <a:ext cx="3875700" cy="386700"/>
          </a:xfrm>
          <a:prstGeom prst="rect">
            <a:avLst/>
          </a:prstGeom>
          <a:noFill/>
          <a:ln>
            <a:noFill/>
          </a:ln>
        </p:spPr>
        <p:txBody>
          <a:bodyPr anchorCtr="0" anchor="t" bIns="91425" lIns="91425" spcFirstLastPara="1" rIns="91425" wrap="square" tIns="91425">
            <a:spAutoFit/>
          </a:bodyPr>
          <a:lstStyle/>
          <a:p>
            <a:pPr indent="0" lvl="0" marL="0" rtl="0" algn="l">
              <a:lnSpc>
                <a:spcPct val="70000"/>
              </a:lnSpc>
              <a:spcBef>
                <a:spcPts val="0"/>
              </a:spcBef>
              <a:spcAft>
                <a:spcPts val="0"/>
              </a:spcAft>
              <a:buClr>
                <a:schemeClr val="accent1"/>
              </a:buClr>
              <a:buSzPts val="875"/>
              <a:buFont typeface="Arial"/>
              <a:buNone/>
            </a:pPr>
            <a:r>
              <a:rPr b="1" lang="en" sz="1875">
                <a:solidFill>
                  <a:schemeClr val="lt1"/>
                </a:solidFill>
                <a:latin typeface="Poppins"/>
                <a:ea typeface="Poppins"/>
                <a:cs typeface="Poppins"/>
                <a:sym typeface="Poppins"/>
              </a:rPr>
              <a:t>Total:  ~ 2 billion data samples</a:t>
            </a:r>
            <a:endParaRPr>
              <a:latin typeface="Poppins"/>
              <a:ea typeface="Poppins"/>
              <a:cs typeface="Poppins"/>
              <a:sym typeface="Poppins"/>
            </a:endParaRPr>
          </a:p>
        </p:txBody>
      </p:sp>
      <p:sp>
        <p:nvSpPr>
          <p:cNvPr id="209" name="Google Shape;209;p31"/>
          <p:cNvSpPr txBox="1"/>
          <p:nvPr/>
        </p:nvSpPr>
        <p:spPr>
          <a:xfrm>
            <a:off x="4576925" y="4388000"/>
            <a:ext cx="4495200" cy="386700"/>
          </a:xfrm>
          <a:prstGeom prst="rect">
            <a:avLst/>
          </a:prstGeom>
          <a:noFill/>
          <a:ln>
            <a:noFill/>
          </a:ln>
        </p:spPr>
        <p:txBody>
          <a:bodyPr anchorCtr="0" anchor="t" bIns="91425" lIns="91425" spcFirstLastPara="1" rIns="91425" wrap="square" tIns="91425">
            <a:spAutoFit/>
          </a:bodyPr>
          <a:lstStyle/>
          <a:p>
            <a:pPr indent="0" lvl="0" marL="0" rtl="0" algn="l">
              <a:lnSpc>
                <a:spcPct val="70000"/>
              </a:lnSpc>
              <a:spcBef>
                <a:spcPts val="0"/>
              </a:spcBef>
              <a:spcAft>
                <a:spcPts val="0"/>
              </a:spcAft>
              <a:buNone/>
            </a:pPr>
            <a:r>
              <a:rPr b="1" lang="en" sz="1875">
                <a:solidFill>
                  <a:schemeClr val="lt1"/>
                </a:solidFill>
                <a:latin typeface="Poppins"/>
                <a:ea typeface="Poppins"/>
                <a:cs typeface="Poppins"/>
                <a:sym typeface="Poppins"/>
              </a:rPr>
              <a:t>Total:  ~ 14.25 million data samples</a:t>
            </a:r>
            <a:endParaRPr>
              <a:latin typeface="Poppins"/>
              <a:ea typeface="Poppins"/>
              <a:cs typeface="Poppins"/>
              <a:sym typeface="Poppin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13" name="Shape 213"/>
        <p:cNvGrpSpPr/>
        <p:nvPr/>
      </p:nvGrpSpPr>
      <p:grpSpPr>
        <a:xfrm>
          <a:off x="0" y="0"/>
          <a:ext cx="0" cy="0"/>
          <a:chOff x="0" y="0"/>
          <a:chExt cx="0" cy="0"/>
        </a:xfrm>
      </p:grpSpPr>
      <p:pic>
        <p:nvPicPr>
          <p:cNvPr id="214" name="Google Shape;214;p32"/>
          <p:cNvPicPr preferRelativeResize="0"/>
          <p:nvPr/>
        </p:nvPicPr>
        <p:blipFill rotWithShape="1">
          <a:blip r:embed="rId3">
            <a:alphaModFix amt="33000"/>
          </a:blip>
          <a:srcRect b="0" l="5555" r="5555" t="0"/>
          <a:stretch/>
        </p:blipFill>
        <p:spPr>
          <a:xfrm>
            <a:off x="-1" y="0"/>
            <a:ext cx="9144002" cy="5143501"/>
          </a:xfrm>
          <a:prstGeom prst="rect">
            <a:avLst/>
          </a:prstGeom>
          <a:noFill/>
          <a:ln>
            <a:noFill/>
          </a:ln>
        </p:spPr>
      </p:pic>
      <p:sp>
        <p:nvSpPr>
          <p:cNvPr id="215" name="Google Shape;215;p32"/>
          <p:cNvSpPr/>
          <p:nvPr/>
        </p:nvSpPr>
        <p:spPr>
          <a:xfrm>
            <a:off x="2090949" y="673225"/>
            <a:ext cx="1441500" cy="5226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216" name="Google Shape;216;p32"/>
          <p:cNvSpPr txBox="1"/>
          <p:nvPr>
            <p:ph idx="1" type="body"/>
          </p:nvPr>
        </p:nvSpPr>
        <p:spPr>
          <a:xfrm>
            <a:off x="1177449" y="1689326"/>
            <a:ext cx="3268500" cy="2244000"/>
          </a:xfrm>
          <a:prstGeom prst="rect">
            <a:avLst/>
          </a:prstGeom>
          <a:noFill/>
          <a:ln>
            <a:noFill/>
          </a:ln>
        </p:spPr>
        <p:txBody>
          <a:bodyPr anchorCtr="0" anchor="t" bIns="34275" lIns="68575" spcFirstLastPara="1" rIns="68575" wrap="square" tIns="34275">
            <a:noAutofit/>
          </a:bodyPr>
          <a:lstStyle/>
          <a:p>
            <a:pPr indent="0" lvl="0" marL="0" rtl="0" algn="ctr">
              <a:lnSpc>
                <a:spcPct val="70000"/>
              </a:lnSpc>
              <a:spcBef>
                <a:spcPts val="0"/>
              </a:spcBef>
              <a:spcAft>
                <a:spcPts val="0"/>
              </a:spcAft>
              <a:buClr>
                <a:schemeClr val="accent1"/>
              </a:buClr>
              <a:buSzPts val="875"/>
              <a:buNone/>
            </a:pPr>
            <a:r>
              <a:rPr b="1" lang="en" sz="1875">
                <a:solidFill>
                  <a:schemeClr val="lt1"/>
                </a:solidFill>
              </a:rPr>
              <a:t>WORK</a:t>
            </a:r>
            <a:r>
              <a:rPr b="1" lang="en" sz="1875">
                <a:solidFill>
                  <a:schemeClr val="lt1"/>
                </a:solidFill>
              </a:rPr>
              <a:t> I</a:t>
            </a:r>
            <a:endParaRPr sz="2125">
              <a:solidFill>
                <a:schemeClr val="lt1"/>
              </a:solidFill>
            </a:endParaRPr>
          </a:p>
          <a:p>
            <a:pPr indent="-63500" lvl="0" marL="177800" rtl="0" algn="ctr">
              <a:lnSpc>
                <a:spcPct val="115000"/>
              </a:lnSpc>
              <a:spcBef>
                <a:spcPts val="800"/>
              </a:spcBef>
              <a:spcAft>
                <a:spcPts val="0"/>
              </a:spcAft>
              <a:buClr>
                <a:schemeClr val="dk1"/>
              </a:buClr>
              <a:buSzPts val="1125"/>
              <a:buNone/>
            </a:pPr>
            <a:r>
              <a:rPr lang="en" sz="1900"/>
              <a:t>“On the Detection of Synthetic Images Generated by Diffusion Models”</a:t>
            </a:r>
            <a:endParaRPr sz="1900"/>
          </a:p>
        </p:txBody>
      </p:sp>
      <p:sp>
        <p:nvSpPr>
          <p:cNvPr id="217" name="Google Shape;217;p32"/>
          <p:cNvSpPr txBox="1"/>
          <p:nvPr>
            <p:ph type="title"/>
          </p:nvPr>
        </p:nvSpPr>
        <p:spPr>
          <a:xfrm>
            <a:off x="838750" y="673222"/>
            <a:ext cx="3083700" cy="77640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accent1"/>
              </a:buClr>
              <a:buSzPts val="3300"/>
              <a:buFont typeface="Poppins"/>
              <a:buNone/>
            </a:pPr>
            <a:r>
              <a:rPr lang="en" sz="3700"/>
              <a:t>Prior</a:t>
            </a:r>
            <a:r>
              <a:rPr lang="en" sz="3700"/>
              <a:t> </a:t>
            </a:r>
            <a:r>
              <a:rPr lang="en" sz="3700">
                <a:solidFill>
                  <a:schemeClr val="lt1"/>
                </a:solidFill>
              </a:rPr>
              <a:t>Work</a:t>
            </a:r>
            <a:endParaRPr sz="3700">
              <a:solidFill>
                <a:schemeClr val="lt1"/>
              </a:solidFill>
            </a:endParaRPr>
          </a:p>
        </p:txBody>
      </p:sp>
      <p:sp>
        <p:nvSpPr>
          <p:cNvPr id="218" name="Google Shape;218;p32"/>
          <p:cNvSpPr txBox="1"/>
          <p:nvPr>
            <p:ph idx="12" type="sldNum"/>
          </p:nvPr>
        </p:nvSpPr>
        <p:spPr>
          <a:xfrm>
            <a:off x="6386513" y="3575447"/>
            <a:ext cx="256500" cy="2055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219" name="Google Shape;219;p32"/>
          <p:cNvSpPr txBox="1"/>
          <p:nvPr>
            <p:ph idx="1" type="body"/>
          </p:nvPr>
        </p:nvSpPr>
        <p:spPr>
          <a:xfrm>
            <a:off x="4853074" y="1613701"/>
            <a:ext cx="3083700" cy="2167200"/>
          </a:xfrm>
          <a:prstGeom prst="rect">
            <a:avLst/>
          </a:prstGeom>
          <a:noFill/>
          <a:ln>
            <a:noFill/>
          </a:ln>
        </p:spPr>
        <p:txBody>
          <a:bodyPr anchorCtr="0" anchor="t" bIns="34275" lIns="68575" spcFirstLastPara="1" rIns="68575" wrap="square" tIns="34275">
            <a:noAutofit/>
          </a:bodyPr>
          <a:lstStyle/>
          <a:p>
            <a:pPr indent="0" lvl="0" marL="0" rtl="0" algn="ctr">
              <a:lnSpc>
                <a:spcPct val="70000"/>
              </a:lnSpc>
              <a:spcBef>
                <a:spcPts val="0"/>
              </a:spcBef>
              <a:spcAft>
                <a:spcPts val="0"/>
              </a:spcAft>
              <a:buClr>
                <a:schemeClr val="accent1"/>
              </a:buClr>
              <a:buSzPts val="875"/>
              <a:buNone/>
            </a:pPr>
            <a:r>
              <a:rPr b="1" lang="en" sz="1875">
                <a:solidFill>
                  <a:schemeClr val="lt1"/>
                </a:solidFill>
              </a:rPr>
              <a:t>WORK</a:t>
            </a:r>
            <a:r>
              <a:rPr b="1" lang="en" sz="1875">
                <a:solidFill>
                  <a:schemeClr val="lt1"/>
                </a:solidFill>
              </a:rPr>
              <a:t> II</a:t>
            </a:r>
            <a:endParaRPr sz="2125">
              <a:solidFill>
                <a:schemeClr val="lt1"/>
              </a:solidFill>
            </a:endParaRPr>
          </a:p>
          <a:p>
            <a:pPr indent="-63500" lvl="0" marL="177800" rtl="0" algn="ctr">
              <a:lnSpc>
                <a:spcPct val="115000"/>
              </a:lnSpc>
              <a:spcBef>
                <a:spcPts val="800"/>
              </a:spcBef>
              <a:spcAft>
                <a:spcPts val="0"/>
              </a:spcAft>
              <a:buClr>
                <a:schemeClr val="dk1"/>
              </a:buClr>
              <a:buSzPts val="1125"/>
              <a:buNone/>
            </a:pPr>
            <a:r>
              <a:rPr lang="en" sz="1900"/>
              <a:t>“Detecting GAN-generated Face Images using Hybrid Texture and Sensor Noise Based Features”</a:t>
            </a:r>
            <a:endParaRPr sz="1900"/>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23" name="Shape 223"/>
        <p:cNvGrpSpPr/>
        <p:nvPr/>
      </p:nvGrpSpPr>
      <p:grpSpPr>
        <a:xfrm>
          <a:off x="0" y="0"/>
          <a:ext cx="0" cy="0"/>
          <a:chOff x="0" y="0"/>
          <a:chExt cx="0" cy="0"/>
        </a:xfrm>
      </p:grpSpPr>
      <p:sp>
        <p:nvSpPr>
          <p:cNvPr id="224" name="Google Shape;224;p33"/>
          <p:cNvSpPr txBox="1"/>
          <p:nvPr>
            <p:ph idx="1" type="body"/>
          </p:nvPr>
        </p:nvSpPr>
        <p:spPr>
          <a:xfrm>
            <a:off x="471500" y="1987899"/>
            <a:ext cx="7974900" cy="2638800"/>
          </a:xfrm>
          <a:prstGeom prst="rect">
            <a:avLst/>
          </a:prstGeom>
          <a:noFill/>
          <a:ln>
            <a:noFill/>
          </a:ln>
        </p:spPr>
        <p:txBody>
          <a:bodyPr anchorCtr="0" anchor="t" bIns="34275" lIns="68575" spcFirstLastPara="1" rIns="68575" wrap="square" tIns="34275">
            <a:normAutofit/>
          </a:bodyPr>
          <a:lstStyle/>
          <a:p>
            <a:pPr indent="-323850" lvl="0" marL="457200" rtl="0" algn="l">
              <a:lnSpc>
                <a:spcPct val="150000"/>
              </a:lnSpc>
              <a:spcBef>
                <a:spcPts val="800"/>
              </a:spcBef>
              <a:spcAft>
                <a:spcPts val="0"/>
              </a:spcAft>
              <a:buClr>
                <a:schemeClr val="accent1"/>
              </a:buClr>
              <a:buSzPts val="1500"/>
              <a:buChar char="●"/>
            </a:pPr>
            <a:r>
              <a:rPr lang="en" sz="1500">
                <a:solidFill>
                  <a:schemeClr val="accent1"/>
                </a:solidFill>
              </a:rPr>
              <a:t>Distinction between </a:t>
            </a:r>
            <a:r>
              <a:rPr b="1" lang="en" sz="1500">
                <a:solidFill>
                  <a:schemeClr val="accent1"/>
                </a:solidFill>
              </a:rPr>
              <a:t>synthetic</a:t>
            </a:r>
            <a:r>
              <a:rPr lang="en" sz="1500">
                <a:solidFill>
                  <a:schemeClr val="accent1"/>
                </a:solidFill>
              </a:rPr>
              <a:t> vs </a:t>
            </a:r>
            <a:r>
              <a:rPr b="1" lang="en" sz="1500">
                <a:solidFill>
                  <a:schemeClr val="accent1"/>
                </a:solidFill>
              </a:rPr>
              <a:t>pristine</a:t>
            </a:r>
            <a:r>
              <a:rPr lang="en" sz="1500">
                <a:solidFill>
                  <a:schemeClr val="accent1"/>
                </a:solidFill>
              </a:rPr>
              <a:t> images using generalized detectors</a:t>
            </a:r>
            <a:endParaRPr sz="1500">
              <a:solidFill>
                <a:schemeClr val="accent1"/>
              </a:solidFill>
            </a:endParaRPr>
          </a:p>
          <a:p>
            <a:pPr indent="-323850" lvl="0" marL="457200" rtl="0" algn="l">
              <a:lnSpc>
                <a:spcPct val="150000"/>
              </a:lnSpc>
              <a:spcBef>
                <a:spcPts val="0"/>
              </a:spcBef>
              <a:spcAft>
                <a:spcPts val="0"/>
              </a:spcAft>
              <a:buClr>
                <a:schemeClr val="accent1"/>
              </a:buClr>
              <a:buSzPts val="1500"/>
              <a:buChar char="●"/>
            </a:pPr>
            <a:r>
              <a:rPr lang="en" sz="1500">
                <a:solidFill>
                  <a:schemeClr val="accent1"/>
                </a:solidFill>
              </a:rPr>
              <a:t>Shows forensic traces left by popular diffusion models (Stable Diffusion, Latent Diffusion, GLIDE)</a:t>
            </a:r>
            <a:endParaRPr sz="1500">
              <a:solidFill>
                <a:schemeClr val="accent1"/>
              </a:solidFill>
            </a:endParaRPr>
          </a:p>
          <a:p>
            <a:pPr indent="-323850" lvl="0" marL="457200" rtl="0" algn="l">
              <a:lnSpc>
                <a:spcPct val="150000"/>
              </a:lnSpc>
              <a:spcBef>
                <a:spcPts val="0"/>
              </a:spcBef>
              <a:spcAft>
                <a:spcPts val="0"/>
              </a:spcAft>
              <a:buClr>
                <a:schemeClr val="accent1"/>
              </a:buClr>
              <a:buSzPts val="1500"/>
              <a:buChar char="●"/>
            </a:pPr>
            <a:r>
              <a:rPr lang="en" sz="1500">
                <a:solidFill>
                  <a:schemeClr val="accent1"/>
                </a:solidFill>
              </a:rPr>
              <a:t>Finds weaker traces in models DALLE2 and ADM</a:t>
            </a:r>
            <a:endParaRPr sz="1500">
              <a:solidFill>
                <a:schemeClr val="accent1"/>
              </a:solidFill>
            </a:endParaRPr>
          </a:p>
          <a:p>
            <a:pPr indent="-323850" lvl="0" marL="457200" rtl="0" algn="l">
              <a:lnSpc>
                <a:spcPct val="150000"/>
              </a:lnSpc>
              <a:spcBef>
                <a:spcPts val="0"/>
              </a:spcBef>
              <a:spcAft>
                <a:spcPts val="0"/>
              </a:spcAft>
              <a:buClr>
                <a:schemeClr val="accent1"/>
              </a:buClr>
              <a:buSzPts val="1500"/>
              <a:buChar char="●"/>
            </a:pPr>
            <a:r>
              <a:rPr lang="en" sz="1500">
                <a:solidFill>
                  <a:schemeClr val="accent1"/>
                </a:solidFill>
              </a:rPr>
              <a:t>Good result using ResNet-50 model</a:t>
            </a:r>
            <a:endParaRPr sz="1500">
              <a:solidFill>
                <a:schemeClr val="accent1"/>
              </a:solidFill>
            </a:endParaRPr>
          </a:p>
          <a:p>
            <a:pPr indent="-323850" lvl="0" marL="457200" rtl="0" algn="l">
              <a:lnSpc>
                <a:spcPct val="150000"/>
              </a:lnSpc>
              <a:spcBef>
                <a:spcPts val="0"/>
              </a:spcBef>
              <a:spcAft>
                <a:spcPts val="0"/>
              </a:spcAft>
              <a:buClr>
                <a:schemeClr val="accent1"/>
              </a:buClr>
              <a:buSzPts val="1500"/>
              <a:buChar char="●"/>
            </a:pPr>
            <a:r>
              <a:rPr lang="en" sz="1500">
                <a:solidFill>
                  <a:schemeClr val="accent1"/>
                </a:solidFill>
              </a:rPr>
              <a:t>Lists important ways to improve performance</a:t>
            </a:r>
            <a:endParaRPr b="1" sz="1400">
              <a:solidFill>
                <a:schemeClr val="accent1"/>
              </a:solidFill>
            </a:endParaRPr>
          </a:p>
        </p:txBody>
      </p:sp>
      <p:sp>
        <p:nvSpPr>
          <p:cNvPr id="225" name="Google Shape;225;p33"/>
          <p:cNvSpPr txBox="1"/>
          <p:nvPr>
            <p:ph type="title"/>
          </p:nvPr>
        </p:nvSpPr>
        <p:spPr>
          <a:xfrm>
            <a:off x="471504" y="520230"/>
            <a:ext cx="7836300" cy="717900"/>
          </a:xfrm>
          <a:prstGeom prst="rect">
            <a:avLst/>
          </a:prstGeom>
          <a:noFill/>
          <a:ln>
            <a:noFill/>
          </a:ln>
        </p:spPr>
        <p:txBody>
          <a:bodyPr anchorCtr="0" anchor="t" bIns="34275" lIns="68575" spcFirstLastPara="1" rIns="68575" wrap="square" tIns="34275">
            <a:normAutofit fontScale="90000"/>
          </a:bodyPr>
          <a:lstStyle/>
          <a:p>
            <a:pPr indent="0" lvl="0" marL="0" rtl="0" algn="l">
              <a:lnSpc>
                <a:spcPct val="90000"/>
              </a:lnSpc>
              <a:spcBef>
                <a:spcPts val="0"/>
              </a:spcBef>
              <a:spcAft>
                <a:spcPts val="0"/>
              </a:spcAft>
              <a:buClr>
                <a:schemeClr val="accent1"/>
              </a:buClr>
              <a:buSzPct val="100000"/>
              <a:buFont typeface="Poppins"/>
              <a:buNone/>
            </a:pPr>
            <a:r>
              <a:rPr lang="en"/>
              <a:t>On the Detection of Synthetic Images Generated by Diffusion Models</a:t>
            </a:r>
            <a:endParaRPr/>
          </a:p>
        </p:txBody>
      </p:sp>
      <p:sp>
        <p:nvSpPr>
          <p:cNvPr id="226" name="Google Shape;226;p33"/>
          <p:cNvSpPr txBox="1"/>
          <p:nvPr>
            <p:ph idx="12" type="sldNum"/>
          </p:nvPr>
        </p:nvSpPr>
        <p:spPr>
          <a:xfrm>
            <a:off x="6386513" y="3575447"/>
            <a:ext cx="256500" cy="2055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227" name="Google Shape;227;p33"/>
          <p:cNvSpPr txBox="1"/>
          <p:nvPr>
            <p:ph idx="5" type="body"/>
          </p:nvPr>
        </p:nvSpPr>
        <p:spPr>
          <a:xfrm>
            <a:off x="471488" y="1505768"/>
            <a:ext cx="5915100" cy="214500"/>
          </a:xfrm>
          <a:prstGeom prst="rect">
            <a:avLst/>
          </a:prstGeom>
          <a:noFill/>
          <a:ln>
            <a:noFill/>
          </a:ln>
        </p:spPr>
        <p:txBody>
          <a:bodyPr anchorCtr="0" anchor="t" bIns="34275" lIns="68575" spcFirstLastPara="1" rIns="68575" wrap="square" tIns="34275">
            <a:normAutofit fontScale="70000" lnSpcReduction="20000"/>
          </a:bodyPr>
          <a:lstStyle/>
          <a:p>
            <a:pPr indent="0" lvl="0" marL="0" rtl="0" algn="l">
              <a:lnSpc>
                <a:spcPct val="90000"/>
              </a:lnSpc>
              <a:spcBef>
                <a:spcPts val="0"/>
              </a:spcBef>
              <a:spcAft>
                <a:spcPts val="0"/>
              </a:spcAft>
              <a:buClr>
                <a:schemeClr val="accent4"/>
              </a:buClr>
              <a:buSzPct val="100000"/>
              <a:buFont typeface="Arial"/>
              <a:buNone/>
            </a:pPr>
            <a:r>
              <a:rPr lang="en"/>
              <a:t>R. Corvi, D. Cozzolino, G. Zingarini, G. Poggi, K. Nagano, and L. Verdoliva</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31" name="Shape 231"/>
        <p:cNvGrpSpPr/>
        <p:nvPr/>
      </p:nvGrpSpPr>
      <p:grpSpPr>
        <a:xfrm>
          <a:off x="0" y="0"/>
          <a:ext cx="0" cy="0"/>
          <a:chOff x="0" y="0"/>
          <a:chExt cx="0" cy="0"/>
        </a:xfrm>
      </p:grpSpPr>
      <p:sp>
        <p:nvSpPr>
          <p:cNvPr id="232" name="Google Shape;232;p34"/>
          <p:cNvSpPr txBox="1"/>
          <p:nvPr>
            <p:ph idx="1" type="body"/>
          </p:nvPr>
        </p:nvSpPr>
        <p:spPr>
          <a:xfrm>
            <a:off x="471500" y="2139174"/>
            <a:ext cx="7974900" cy="2638800"/>
          </a:xfrm>
          <a:prstGeom prst="rect">
            <a:avLst/>
          </a:prstGeom>
          <a:noFill/>
          <a:ln>
            <a:noFill/>
          </a:ln>
        </p:spPr>
        <p:txBody>
          <a:bodyPr anchorCtr="0" anchor="t" bIns="34275" lIns="68575" spcFirstLastPara="1" rIns="68575" wrap="square" tIns="34275">
            <a:normAutofit lnSpcReduction="10000"/>
          </a:bodyPr>
          <a:lstStyle/>
          <a:p>
            <a:pPr indent="-323850" lvl="0" marL="457200" rtl="0" algn="l">
              <a:lnSpc>
                <a:spcPct val="150000"/>
              </a:lnSpc>
              <a:spcBef>
                <a:spcPts val="800"/>
              </a:spcBef>
              <a:spcAft>
                <a:spcPts val="0"/>
              </a:spcAft>
              <a:buClr>
                <a:schemeClr val="accent1"/>
              </a:buClr>
              <a:buSzPts val="1500"/>
              <a:buChar char="●"/>
            </a:pPr>
            <a:r>
              <a:rPr lang="en" sz="1500">
                <a:solidFill>
                  <a:schemeClr val="accent1"/>
                </a:solidFill>
              </a:rPr>
              <a:t>Improving Performance:</a:t>
            </a:r>
            <a:endParaRPr sz="1500">
              <a:solidFill>
                <a:schemeClr val="accent1"/>
              </a:solidFill>
            </a:endParaRPr>
          </a:p>
          <a:p>
            <a:pPr indent="-323850" lvl="1" marL="914400" rtl="0" algn="l">
              <a:lnSpc>
                <a:spcPct val="150000"/>
              </a:lnSpc>
              <a:spcBef>
                <a:spcPts val="0"/>
              </a:spcBef>
              <a:spcAft>
                <a:spcPts val="0"/>
              </a:spcAft>
              <a:buClr>
                <a:schemeClr val="accent1"/>
              </a:buClr>
              <a:buSzPts val="1500"/>
              <a:buChar char="○"/>
            </a:pPr>
            <a:r>
              <a:rPr lang="en" sz="1500">
                <a:solidFill>
                  <a:schemeClr val="accent1"/>
                </a:solidFill>
              </a:rPr>
              <a:t>Avoid compression and resizing to avoid loss of information</a:t>
            </a:r>
            <a:endParaRPr sz="1500">
              <a:solidFill>
                <a:schemeClr val="accent1"/>
              </a:solidFill>
            </a:endParaRPr>
          </a:p>
          <a:p>
            <a:pPr indent="-323850" lvl="1" marL="914400" rtl="0" algn="l">
              <a:lnSpc>
                <a:spcPct val="150000"/>
              </a:lnSpc>
              <a:spcBef>
                <a:spcPts val="0"/>
              </a:spcBef>
              <a:spcAft>
                <a:spcPts val="0"/>
              </a:spcAft>
              <a:buClr>
                <a:schemeClr val="accent1"/>
              </a:buClr>
              <a:buSzPts val="1500"/>
              <a:buChar char="○"/>
            </a:pPr>
            <a:r>
              <a:rPr lang="en" sz="1500">
                <a:solidFill>
                  <a:schemeClr val="accent1"/>
                </a:solidFill>
              </a:rPr>
              <a:t>Pre-training models on large datasets can improve performance</a:t>
            </a:r>
            <a:endParaRPr sz="1500">
              <a:solidFill>
                <a:schemeClr val="accent1"/>
              </a:solidFill>
            </a:endParaRPr>
          </a:p>
          <a:p>
            <a:pPr indent="-323850" lvl="1" marL="914400" rtl="0" algn="l">
              <a:lnSpc>
                <a:spcPct val="150000"/>
              </a:lnSpc>
              <a:spcBef>
                <a:spcPts val="0"/>
              </a:spcBef>
              <a:spcAft>
                <a:spcPts val="0"/>
              </a:spcAft>
              <a:buClr>
                <a:schemeClr val="accent1"/>
              </a:buClr>
              <a:buSzPts val="1500"/>
              <a:buChar char="○"/>
            </a:pPr>
            <a:r>
              <a:rPr lang="en" sz="1500">
                <a:solidFill>
                  <a:schemeClr val="accent1"/>
                </a:solidFill>
              </a:rPr>
              <a:t>Using residuals as input and extreme augmentation provide marginal benefits</a:t>
            </a:r>
            <a:endParaRPr sz="1500">
              <a:solidFill>
                <a:schemeClr val="accent1"/>
              </a:solidFill>
            </a:endParaRPr>
          </a:p>
          <a:p>
            <a:pPr indent="0" lvl="0" marL="0" rtl="0" algn="l">
              <a:lnSpc>
                <a:spcPct val="150000"/>
              </a:lnSpc>
              <a:spcBef>
                <a:spcPts val="800"/>
              </a:spcBef>
              <a:spcAft>
                <a:spcPts val="0"/>
              </a:spcAft>
              <a:buNone/>
            </a:pPr>
            <a:r>
              <a:t/>
            </a:r>
            <a:endParaRPr sz="1500">
              <a:solidFill>
                <a:schemeClr val="accent1"/>
              </a:solidFill>
            </a:endParaRPr>
          </a:p>
          <a:p>
            <a:pPr indent="0" lvl="0" marL="0" rtl="0" algn="l">
              <a:lnSpc>
                <a:spcPct val="90000"/>
              </a:lnSpc>
              <a:spcBef>
                <a:spcPts val="800"/>
              </a:spcBef>
              <a:spcAft>
                <a:spcPts val="0"/>
              </a:spcAft>
              <a:buClr>
                <a:schemeClr val="dk1"/>
              </a:buClr>
              <a:buSzPts val="1100"/>
              <a:buNone/>
            </a:pPr>
            <a:r>
              <a:t/>
            </a:r>
            <a:endParaRPr b="1" sz="1400">
              <a:solidFill>
                <a:schemeClr val="accent1"/>
              </a:solidFill>
            </a:endParaRPr>
          </a:p>
          <a:p>
            <a:pPr indent="0" lvl="0" marL="0" rtl="0" algn="l">
              <a:lnSpc>
                <a:spcPct val="90000"/>
              </a:lnSpc>
              <a:spcBef>
                <a:spcPts val="800"/>
              </a:spcBef>
              <a:spcAft>
                <a:spcPts val="0"/>
              </a:spcAft>
              <a:buClr>
                <a:schemeClr val="accent1"/>
              </a:buClr>
              <a:buSzPts val="1100"/>
              <a:buNone/>
            </a:pPr>
            <a:r>
              <a:t/>
            </a:r>
            <a:endParaRPr b="1" sz="1400">
              <a:solidFill>
                <a:schemeClr val="accent1"/>
              </a:solidFill>
            </a:endParaRPr>
          </a:p>
        </p:txBody>
      </p:sp>
      <p:sp>
        <p:nvSpPr>
          <p:cNvPr id="233" name="Google Shape;233;p34"/>
          <p:cNvSpPr txBox="1"/>
          <p:nvPr>
            <p:ph type="title"/>
          </p:nvPr>
        </p:nvSpPr>
        <p:spPr>
          <a:xfrm>
            <a:off x="471504" y="520230"/>
            <a:ext cx="7836300" cy="717900"/>
          </a:xfrm>
          <a:prstGeom prst="rect">
            <a:avLst/>
          </a:prstGeom>
          <a:noFill/>
          <a:ln>
            <a:noFill/>
          </a:ln>
        </p:spPr>
        <p:txBody>
          <a:bodyPr anchorCtr="0" anchor="t" bIns="34275" lIns="68575" spcFirstLastPara="1" rIns="68575" wrap="square" tIns="34275">
            <a:normAutofit fontScale="90000"/>
          </a:bodyPr>
          <a:lstStyle/>
          <a:p>
            <a:pPr indent="0" lvl="0" marL="0" rtl="0" algn="l">
              <a:lnSpc>
                <a:spcPct val="90000"/>
              </a:lnSpc>
              <a:spcBef>
                <a:spcPts val="0"/>
              </a:spcBef>
              <a:spcAft>
                <a:spcPts val="0"/>
              </a:spcAft>
              <a:buClr>
                <a:schemeClr val="accent1"/>
              </a:buClr>
              <a:buSzPct val="100000"/>
              <a:buFont typeface="Poppins"/>
              <a:buNone/>
            </a:pPr>
            <a:r>
              <a:rPr lang="en"/>
              <a:t>On the Detection of Synthetic Images Generated by Diffusion Models</a:t>
            </a:r>
            <a:endParaRPr/>
          </a:p>
        </p:txBody>
      </p:sp>
      <p:sp>
        <p:nvSpPr>
          <p:cNvPr id="234" name="Google Shape;234;p34"/>
          <p:cNvSpPr txBox="1"/>
          <p:nvPr>
            <p:ph idx="12" type="sldNum"/>
          </p:nvPr>
        </p:nvSpPr>
        <p:spPr>
          <a:xfrm>
            <a:off x="6386513" y="3575447"/>
            <a:ext cx="256500" cy="2055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235" name="Google Shape;235;p34"/>
          <p:cNvSpPr txBox="1"/>
          <p:nvPr>
            <p:ph idx="5" type="body"/>
          </p:nvPr>
        </p:nvSpPr>
        <p:spPr>
          <a:xfrm>
            <a:off x="471500" y="1556207"/>
            <a:ext cx="5915100" cy="41910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accent4"/>
              </a:buClr>
              <a:buSzPts val="1800"/>
              <a:buNone/>
            </a:pPr>
            <a:r>
              <a:rPr lang="en"/>
              <a:t>KEY TAKEAWAYS: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39" name="Shape 239"/>
        <p:cNvGrpSpPr/>
        <p:nvPr/>
      </p:nvGrpSpPr>
      <p:grpSpPr>
        <a:xfrm>
          <a:off x="0" y="0"/>
          <a:ext cx="0" cy="0"/>
          <a:chOff x="0" y="0"/>
          <a:chExt cx="0" cy="0"/>
        </a:xfrm>
      </p:grpSpPr>
      <p:sp>
        <p:nvSpPr>
          <p:cNvPr id="240" name="Google Shape;240;p35"/>
          <p:cNvSpPr txBox="1"/>
          <p:nvPr>
            <p:ph type="title"/>
          </p:nvPr>
        </p:nvSpPr>
        <p:spPr>
          <a:xfrm>
            <a:off x="471500" y="520225"/>
            <a:ext cx="7899300" cy="985500"/>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Clr>
                <a:schemeClr val="accent1"/>
              </a:buClr>
              <a:buSzPts val="2970"/>
              <a:buFont typeface="Poppins"/>
              <a:buNone/>
            </a:pPr>
            <a:r>
              <a:rPr lang="en" sz="2470"/>
              <a:t>Detecting GAN-generated face images via hybrid texture and sensor noise based features</a:t>
            </a:r>
            <a:endParaRPr sz="2470"/>
          </a:p>
        </p:txBody>
      </p:sp>
      <p:sp>
        <p:nvSpPr>
          <p:cNvPr id="241" name="Google Shape;241;p35"/>
          <p:cNvSpPr txBox="1"/>
          <p:nvPr>
            <p:ph idx="12" type="sldNum"/>
          </p:nvPr>
        </p:nvSpPr>
        <p:spPr>
          <a:xfrm>
            <a:off x="6386513" y="3575447"/>
            <a:ext cx="256500" cy="2055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242" name="Google Shape;242;p35"/>
          <p:cNvSpPr txBox="1"/>
          <p:nvPr>
            <p:ph idx="5" type="body"/>
          </p:nvPr>
        </p:nvSpPr>
        <p:spPr>
          <a:xfrm>
            <a:off x="471488" y="1404918"/>
            <a:ext cx="5915100" cy="214500"/>
          </a:xfrm>
          <a:prstGeom prst="rect">
            <a:avLst/>
          </a:prstGeom>
          <a:noFill/>
          <a:ln>
            <a:noFill/>
          </a:ln>
        </p:spPr>
        <p:txBody>
          <a:bodyPr anchorCtr="0" anchor="t" bIns="34275" lIns="68575" spcFirstLastPara="1" rIns="68575" wrap="square" tIns="34275">
            <a:normAutofit fontScale="70000" lnSpcReduction="20000"/>
          </a:bodyPr>
          <a:lstStyle/>
          <a:p>
            <a:pPr indent="0" lvl="0" marL="0" rtl="0" algn="l">
              <a:lnSpc>
                <a:spcPct val="90000"/>
              </a:lnSpc>
              <a:spcBef>
                <a:spcPts val="0"/>
              </a:spcBef>
              <a:spcAft>
                <a:spcPts val="0"/>
              </a:spcAft>
              <a:buClr>
                <a:schemeClr val="accent4"/>
              </a:buClr>
              <a:buSzPct val="100000"/>
              <a:buFont typeface="Arial"/>
              <a:buNone/>
            </a:pPr>
            <a:r>
              <a:rPr lang="en"/>
              <a:t>T. Fu, M. Xia, and G. Yang</a:t>
            </a:r>
            <a:endParaRPr/>
          </a:p>
        </p:txBody>
      </p:sp>
      <p:sp>
        <p:nvSpPr>
          <p:cNvPr id="243" name="Google Shape;243;p35"/>
          <p:cNvSpPr txBox="1"/>
          <p:nvPr>
            <p:ph idx="1" type="body"/>
          </p:nvPr>
        </p:nvSpPr>
        <p:spPr>
          <a:xfrm>
            <a:off x="414300" y="1940500"/>
            <a:ext cx="8315400" cy="2752200"/>
          </a:xfrm>
          <a:prstGeom prst="rect">
            <a:avLst/>
          </a:prstGeom>
          <a:noFill/>
          <a:ln>
            <a:noFill/>
          </a:ln>
        </p:spPr>
        <p:txBody>
          <a:bodyPr anchorCtr="0" anchor="t" bIns="34275" lIns="68575" spcFirstLastPara="1" rIns="68575" wrap="square" tIns="34275">
            <a:normAutofit/>
          </a:bodyPr>
          <a:lstStyle/>
          <a:p>
            <a:pPr indent="-330200" lvl="0" marL="457200" rtl="0" algn="l">
              <a:lnSpc>
                <a:spcPct val="150000"/>
              </a:lnSpc>
              <a:spcBef>
                <a:spcPts val="800"/>
              </a:spcBef>
              <a:spcAft>
                <a:spcPts val="0"/>
              </a:spcAft>
              <a:buClr>
                <a:schemeClr val="accent1"/>
              </a:buClr>
              <a:buSzPts val="1600"/>
              <a:buChar char="●"/>
            </a:pPr>
            <a:r>
              <a:rPr lang="en" sz="1600">
                <a:solidFill>
                  <a:schemeClr val="accent1"/>
                </a:solidFill>
              </a:rPr>
              <a:t>Differentiates AI generated vs natural human faces</a:t>
            </a:r>
            <a:endParaRPr sz="1600">
              <a:solidFill>
                <a:schemeClr val="accent1"/>
              </a:solidFill>
            </a:endParaRPr>
          </a:p>
          <a:p>
            <a:pPr indent="-330200" lvl="0" marL="457200" rtl="0" algn="l">
              <a:lnSpc>
                <a:spcPct val="150000"/>
              </a:lnSpc>
              <a:spcBef>
                <a:spcPts val="0"/>
              </a:spcBef>
              <a:spcAft>
                <a:spcPts val="0"/>
              </a:spcAft>
              <a:buClr>
                <a:schemeClr val="accent1"/>
              </a:buClr>
              <a:buSzPts val="1600"/>
              <a:buChar char="●"/>
            </a:pPr>
            <a:r>
              <a:rPr lang="en" sz="1600">
                <a:solidFill>
                  <a:schemeClr val="accent1"/>
                </a:solidFill>
              </a:rPr>
              <a:t>Dataset includes StyleGAN-generated AI images and a small image database of 4000 human faces</a:t>
            </a:r>
            <a:endParaRPr sz="1600">
              <a:solidFill>
                <a:schemeClr val="accent1"/>
              </a:solidFill>
            </a:endParaRPr>
          </a:p>
          <a:p>
            <a:pPr indent="-330200" lvl="0" marL="457200" rtl="0" algn="l">
              <a:lnSpc>
                <a:spcPct val="150000"/>
              </a:lnSpc>
              <a:spcBef>
                <a:spcPts val="0"/>
              </a:spcBef>
              <a:spcAft>
                <a:spcPts val="0"/>
              </a:spcAft>
              <a:buClr>
                <a:schemeClr val="accent1"/>
              </a:buClr>
              <a:buSzPts val="1600"/>
              <a:buChar char="●"/>
            </a:pPr>
            <a:r>
              <a:rPr lang="en" sz="1600">
                <a:solidFill>
                  <a:schemeClr val="accent1"/>
                </a:solidFill>
              </a:rPr>
              <a:t>Achieves up to 97.6% accuracy using the hybrid features approach</a:t>
            </a:r>
            <a:endParaRPr sz="1600">
              <a:solidFill>
                <a:schemeClr val="accent1"/>
              </a:solidFill>
            </a:endParaRPr>
          </a:p>
          <a:p>
            <a:pPr indent="-330200" lvl="1" marL="914400" rtl="0" algn="l">
              <a:lnSpc>
                <a:spcPct val="150000"/>
              </a:lnSpc>
              <a:spcBef>
                <a:spcPts val="0"/>
              </a:spcBef>
              <a:spcAft>
                <a:spcPts val="0"/>
              </a:spcAft>
              <a:buClr>
                <a:schemeClr val="accent1"/>
              </a:buClr>
              <a:buSzPts val="1600"/>
              <a:buChar char="○"/>
            </a:pPr>
            <a:r>
              <a:rPr lang="en" sz="1600">
                <a:solidFill>
                  <a:schemeClr val="accent1"/>
                </a:solidFill>
              </a:rPr>
              <a:t>Sensor Noise Feature: observe sensor noise patterns</a:t>
            </a:r>
            <a:endParaRPr sz="1600">
              <a:solidFill>
                <a:schemeClr val="accent1"/>
              </a:solidFill>
            </a:endParaRPr>
          </a:p>
          <a:p>
            <a:pPr indent="-330200" lvl="1" marL="914400" rtl="0" algn="l">
              <a:lnSpc>
                <a:spcPct val="150000"/>
              </a:lnSpc>
              <a:spcBef>
                <a:spcPts val="0"/>
              </a:spcBef>
              <a:spcAft>
                <a:spcPts val="0"/>
              </a:spcAft>
              <a:buClr>
                <a:schemeClr val="accent1"/>
              </a:buClr>
              <a:buSzPts val="1600"/>
              <a:buChar char="○"/>
            </a:pPr>
            <a:r>
              <a:rPr lang="en" sz="1600">
                <a:solidFill>
                  <a:schemeClr val="accent1"/>
                </a:solidFill>
              </a:rPr>
              <a:t>Texture Feature:</a:t>
            </a:r>
            <a:r>
              <a:rPr lang="en" sz="1600">
                <a:solidFill>
                  <a:schemeClr val="accent1"/>
                </a:solidFill>
              </a:rPr>
              <a:t> deep learning approach — CNN</a:t>
            </a:r>
            <a:endParaRPr b="1" sz="1400">
              <a:solidFill>
                <a:schemeClr val="accent1"/>
              </a:solidFil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47" name="Shape 247"/>
        <p:cNvGrpSpPr/>
        <p:nvPr/>
      </p:nvGrpSpPr>
      <p:grpSpPr>
        <a:xfrm>
          <a:off x="0" y="0"/>
          <a:ext cx="0" cy="0"/>
          <a:chOff x="0" y="0"/>
          <a:chExt cx="0" cy="0"/>
        </a:xfrm>
      </p:grpSpPr>
      <p:sp>
        <p:nvSpPr>
          <p:cNvPr id="248" name="Google Shape;248;p36"/>
          <p:cNvSpPr txBox="1"/>
          <p:nvPr>
            <p:ph idx="1" type="body"/>
          </p:nvPr>
        </p:nvSpPr>
        <p:spPr>
          <a:xfrm>
            <a:off x="471500" y="2198800"/>
            <a:ext cx="8315400" cy="1859400"/>
          </a:xfrm>
          <a:prstGeom prst="rect">
            <a:avLst/>
          </a:prstGeom>
          <a:noFill/>
          <a:ln>
            <a:noFill/>
          </a:ln>
        </p:spPr>
        <p:txBody>
          <a:bodyPr anchorCtr="0" anchor="t" bIns="34275" lIns="68575" spcFirstLastPara="1" rIns="68575" wrap="square" tIns="34275">
            <a:normAutofit/>
          </a:bodyPr>
          <a:lstStyle/>
          <a:p>
            <a:pPr indent="-330200" lvl="0" marL="457200" rtl="0" algn="l">
              <a:lnSpc>
                <a:spcPct val="150000"/>
              </a:lnSpc>
              <a:spcBef>
                <a:spcPts val="800"/>
              </a:spcBef>
              <a:spcAft>
                <a:spcPts val="0"/>
              </a:spcAft>
              <a:buClr>
                <a:schemeClr val="accent1"/>
              </a:buClr>
              <a:buSzPts val="1600"/>
              <a:buChar char="●"/>
            </a:pPr>
            <a:r>
              <a:rPr lang="en" sz="1600">
                <a:solidFill>
                  <a:schemeClr val="accent1"/>
                </a:solidFill>
              </a:rPr>
              <a:t>Successful classification of AI-generated and human faces using the hybrid features approach</a:t>
            </a:r>
            <a:endParaRPr sz="1600">
              <a:solidFill>
                <a:schemeClr val="accent1"/>
              </a:solidFill>
            </a:endParaRPr>
          </a:p>
          <a:p>
            <a:pPr indent="-330200" lvl="0" marL="457200" rtl="0" algn="l">
              <a:lnSpc>
                <a:spcPct val="150000"/>
              </a:lnSpc>
              <a:spcBef>
                <a:spcPts val="0"/>
              </a:spcBef>
              <a:spcAft>
                <a:spcPts val="0"/>
              </a:spcAft>
              <a:buClr>
                <a:schemeClr val="accent1"/>
              </a:buClr>
              <a:buSzPts val="1600"/>
              <a:buChar char="●"/>
            </a:pPr>
            <a:r>
              <a:rPr lang="en" sz="1600">
                <a:solidFill>
                  <a:schemeClr val="accent1"/>
                </a:solidFill>
              </a:rPr>
              <a:t>Importance of using a combination of features for accurate detection</a:t>
            </a:r>
            <a:endParaRPr sz="1600">
              <a:solidFill>
                <a:schemeClr val="accent1"/>
              </a:solidFill>
            </a:endParaRPr>
          </a:p>
          <a:p>
            <a:pPr indent="-330200" lvl="0" marL="457200" rtl="0" algn="l">
              <a:lnSpc>
                <a:spcPct val="150000"/>
              </a:lnSpc>
              <a:spcBef>
                <a:spcPts val="0"/>
              </a:spcBef>
              <a:spcAft>
                <a:spcPts val="0"/>
              </a:spcAft>
              <a:buClr>
                <a:schemeClr val="accent1"/>
              </a:buClr>
              <a:buSzPts val="1600"/>
              <a:buChar char="●"/>
            </a:pPr>
            <a:r>
              <a:rPr lang="en" sz="1600">
                <a:solidFill>
                  <a:schemeClr val="accent1"/>
                </a:solidFill>
              </a:rPr>
              <a:t>Potential to scale this approach to other AI-generated images (</a:t>
            </a:r>
            <a:r>
              <a:rPr b="1" lang="en" sz="1600">
                <a:solidFill>
                  <a:schemeClr val="accent1"/>
                </a:solidFill>
              </a:rPr>
              <a:t>Artwork</a:t>
            </a:r>
            <a:r>
              <a:rPr lang="en" sz="1600">
                <a:solidFill>
                  <a:schemeClr val="accent1"/>
                </a:solidFill>
              </a:rPr>
              <a:t>)</a:t>
            </a:r>
            <a:endParaRPr b="1" sz="1400">
              <a:solidFill>
                <a:schemeClr val="accent1"/>
              </a:solidFill>
            </a:endParaRPr>
          </a:p>
        </p:txBody>
      </p:sp>
      <p:sp>
        <p:nvSpPr>
          <p:cNvPr id="249" name="Google Shape;249;p36"/>
          <p:cNvSpPr txBox="1"/>
          <p:nvPr>
            <p:ph idx="12" type="sldNum"/>
          </p:nvPr>
        </p:nvSpPr>
        <p:spPr>
          <a:xfrm>
            <a:off x="6386513" y="3575447"/>
            <a:ext cx="256500" cy="2055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250" name="Google Shape;250;p36"/>
          <p:cNvSpPr txBox="1"/>
          <p:nvPr>
            <p:ph idx="5" type="body"/>
          </p:nvPr>
        </p:nvSpPr>
        <p:spPr>
          <a:xfrm>
            <a:off x="471500" y="1606682"/>
            <a:ext cx="5915100" cy="41910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Clr>
                <a:schemeClr val="accent4"/>
              </a:buClr>
              <a:buSzPts val="1800"/>
              <a:buNone/>
            </a:pPr>
            <a:r>
              <a:rPr lang="en"/>
              <a:t>OUTCOMES</a:t>
            </a:r>
            <a:r>
              <a:rPr lang="en"/>
              <a:t>:</a:t>
            </a:r>
            <a:endParaRPr/>
          </a:p>
        </p:txBody>
      </p:sp>
      <p:sp>
        <p:nvSpPr>
          <p:cNvPr id="251" name="Google Shape;251;p36"/>
          <p:cNvSpPr txBox="1"/>
          <p:nvPr>
            <p:ph type="title"/>
          </p:nvPr>
        </p:nvSpPr>
        <p:spPr>
          <a:xfrm>
            <a:off x="471500" y="520225"/>
            <a:ext cx="7899300" cy="985500"/>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Clr>
                <a:schemeClr val="accent1"/>
              </a:buClr>
              <a:buSzPts val="2970"/>
              <a:buFont typeface="Poppins"/>
              <a:buNone/>
            </a:pPr>
            <a:r>
              <a:rPr lang="en" sz="2470"/>
              <a:t>Detecting GAN-generated face images via hybrid texture and sensor noise based features</a:t>
            </a:r>
            <a:endParaRPr sz="2470"/>
          </a:p>
        </p:txBody>
      </p:sp>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Early Stage Investor A">
  <a:themeElements>
    <a:clrScheme name="ES Investor Deck A">
      <a:dk1>
        <a:srgbClr val="000000"/>
      </a:dk1>
      <a:lt1>
        <a:srgbClr val="FFFFFF"/>
      </a:lt1>
      <a:dk2>
        <a:srgbClr val="44546A"/>
      </a:dk2>
      <a:lt2>
        <a:srgbClr val="E7E6E6"/>
      </a:lt2>
      <a:accent1>
        <a:srgbClr val="010101"/>
      </a:accent1>
      <a:accent2>
        <a:srgbClr val="69C9D0"/>
      </a:accent2>
      <a:accent3>
        <a:srgbClr val="FFFFFF"/>
      </a:accent3>
      <a:accent4>
        <a:srgbClr val="EE1D52"/>
      </a:accent4>
      <a:accent5>
        <a:srgbClr val="413F54"/>
      </a:accent5>
      <a:accent6>
        <a:srgbClr val="EF6F6C"/>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